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9" r:id="rId3"/>
    <p:sldId id="280" r:id="rId4"/>
    <p:sldId id="290" r:id="rId5"/>
    <p:sldId id="257" r:id="rId6"/>
    <p:sldId id="291" r:id="rId7"/>
    <p:sldId id="279" r:id="rId8"/>
    <p:sldId id="260" r:id="rId9"/>
    <p:sldId id="292" r:id="rId10"/>
    <p:sldId id="258" r:id="rId11"/>
    <p:sldId id="278" r:id="rId12"/>
    <p:sldId id="293" r:id="rId13"/>
    <p:sldId id="263" r:id="rId14"/>
    <p:sldId id="282" r:id="rId15"/>
    <p:sldId id="294" r:id="rId16"/>
    <p:sldId id="285" r:id="rId17"/>
    <p:sldId id="283" r:id="rId18"/>
    <p:sldId id="296" r:id="rId19"/>
    <p:sldId id="295" r:id="rId20"/>
    <p:sldId id="259" r:id="rId21"/>
    <p:sldId id="297" r:id="rId22"/>
    <p:sldId id="298" r:id="rId23"/>
    <p:sldId id="299" r:id="rId24"/>
    <p:sldId id="300" r:id="rId25"/>
    <p:sldId id="304" r:id="rId26"/>
    <p:sldId id="261" r:id="rId27"/>
    <p:sldId id="262" r:id="rId28"/>
    <p:sldId id="264" r:id="rId29"/>
    <p:sldId id="286" r:id="rId30"/>
    <p:sldId id="301" r:id="rId31"/>
    <p:sldId id="287" r:id="rId32"/>
    <p:sldId id="288" r:id="rId33"/>
    <p:sldId id="302" r:id="rId34"/>
    <p:sldId id="303" r:id="rId3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lasseur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Feuil1!$C$44:$C$45</c:f>
              <c:strCache>
                <c:ptCount val="2"/>
                <c:pt idx="0">
                  <c:v>Dimes Nettes </c:v>
                </c:pt>
                <c:pt idx="1">
                  <c:v>Offrandes</c:v>
                </c:pt>
              </c:strCache>
            </c:strRef>
          </c:cat>
          <c:val>
            <c:numRef>
              <c:f>Feuil1!$D$44:$D$45</c:f>
              <c:numCache>
                <c:formatCode>#,##0</c:formatCode>
                <c:ptCount val="2"/>
                <c:pt idx="0">
                  <c:v>100</c:v>
                </c:pt>
                <c:pt idx="1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3902592"/>
        <c:axId val="123974016"/>
      </c:barChart>
      <c:catAx>
        <c:axId val="123902592"/>
        <c:scaling>
          <c:orientation val="minMax"/>
        </c:scaling>
        <c:delete val="0"/>
        <c:axPos val="b"/>
        <c:majorTickMark val="out"/>
        <c:minorTickMark val="none"/>
        <c:tickLblPos val="nextTo"/>
        <c:crossAx val="123974016"/>
        <c:crosses val="autoZero"/>
        <c:auto val="1"/>
        <c:lblAlgn val="ctr"/>
        <c:lblOffset val="100"/>
        <c:noMultiLvlLbl val="0"/>
      </c:catAx>
      <c:valAx>
        <c:axId val="12397401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2390259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24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7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61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32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854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18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40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74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36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74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33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197B8-1393-4DE2-AF8B-8E47599BD4D0}" type="datetimeFigureOut">
              <a:rPr lang="fr-FR" smtClean="0"/>
              <a:t>08/01/2013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DAA53-8E86-4896-B157-CC21BF015D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222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FI.PI.KRI</a:t>
            </a:r>
          </a:p>
          <a:p>
            <a:pPr algn="ctr"/>
            <a:endParaRPr lang="fr-FR" sz="6000" dirty="0">
              <a:solidFill>
                <a:schemeClr val="bg1"/>
              </a:solidFill>
              <a:latin typeface="Adobe Garamond Pro Bold" pitchFamily="18" charset="0"/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MAHAFAOKA NY FIAINANA REHETRA SY NY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SAMPANA REHETRA</a:t>
            </a:r>
          </a:p>
        </p:txBody>
      </p:sp>
    </p:spTree>
    <p:extLst>
      <p:ext uri="{BB962C8B-B14F-4D97-AF65-F5344CB8AC3E}">
        <p14:creationId xmlns:p14="http://schemas.microsoft.com/office/powerpoint/2010/main" val="68862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92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Tanjona</a:t>
            </a:r>
            <a:r>
              <a:rPr lang="en-US" sz="3600" b="1" dirty="0">
                <a:solidFill>
                  <a:schemeClr val="bg1"/>
                </a:solidFill>
                <a:ea typeface="Calibri"/>
                <a:cs typeface="Times New Roman"/>
              </a:rPr>
              <a:t> : TAONA 2013, TAONAN’NY FANAVAOZANA EO AMIN’NY FANAOVANA FANATITRA </a:t>
            </a:r>
            <a:endParaRPr lang="fr-FR" sz="32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algn="ctr"/>
            <a:endParaRPr lang="fr-FR" sz="3600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1018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980728"/>
            <a:ext cx="8496944" cy="5011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Ataovy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dieny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izao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fanentanana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mba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ho VOLA VAOVAO NA VOLA TSARA no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atao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fanatitra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MANDRITRY NY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                 ( </a:t>
            </a:r>
            <a:r>
              <a:rPr lang="fr-FR" sz="3600" b="1" dirty="0">
                <a:solidFill>
                  <a:schemeClr val="bg1"/>
                </a:solidFill>
                <a:ea typeface="Calibri"/>
                <a:cs typeface="Times New Roman"/>
              </a:rPr>
              <a:t>D.A.M 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)</a:t>
            </a:r>
            <a:r>
              <a:rPr lang="fr-FR" sz="3200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8 SABATA</a:t>
            </a:r>
            <a:endParaRPr lang="fr-FR" sz="3600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9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980728"/>
            <a:ext cx="8496944" cy="4246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Ianarao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tsara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tari-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dalana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nomena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anao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mikasika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fanatitra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ary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reseho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lahatra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fiangonana</a:t>
            </a:r>
            <a:endParaRPr lang="fr-FR" sz="3600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4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AMPIASAO NY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TARI-DALANA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FANENTANANA FANATITRA SY 1/10</a:t>
            </a:r>
          </a:p>
        </p:txBody>
      </p:sp>
    </p:spTree>
    <p:extLst>
      <p:ext uri="{BB962C8B-B14F-4D97-AF65-F5344CB8AC3E}">
        <p14:creationId xmlns:p14="http://schemas.microsoft.com/office/powerpoint/2010/main" val="3881399122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99592" y="1484783"/>
            <a:ext cx="7632848" cy="4246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Tsy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hoe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tsara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ihany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fa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sady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araka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tokony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ho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izy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maha-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azy</a:t>
            </a:r>
            <a:endParaRPr lang="fr-FR" sz="32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095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99592" y="1484783"/>
            <a:ext cx="7632848" cy="3609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Toy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izao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raha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atao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an-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tsary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fanatitra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ataontsika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raha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miolotra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amin’ny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1/10</a:t>
            </a:r>
            <a:endParaRPr lang="fr-FR" sz="3200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0404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4178300"/>
          </a:xfrm>
        </p:spPr>
        <p:txBody>
          <a:bodyPr/>
          <a:lstStyle/>
          <a:p>
            <a:pPr>
              <a:defRPr/>
            </a:pPr>
            <a:r>
              <a:rPr lang="fr-FR" dirty="0"/>
              <a:t> </a:t>
            </a:r>
            <a:r>
              <a:rPr lang="fr-FR" dirty="0" smtClean="0"/>
              <a:t> </a:t>
            </a:r>
            <a:r>
              <a:rPr lang="fr-FR" dirty="0"/>
              <a:t> </a:t>
            </a:r>
            <a:r>
              <a:rPr lang="fr-FR" dirty="0" smtClean="0"/>
              <a:t> </a:t>
            </a:r>
            <a:r>
              <a:rPr lang="fr-FR" dirty="0"/>
              <a:t> </a:t>
            </a:r>
            <a:r>
              <a:rPr lang="fr-FR" dirty="0" smtClean="0"/>
              <a:t> </a:t>
            </a:r>
            <a:r>
              <a:rPr lang="fr-FR" dirty="0"/>
              <a:t> </a:t>
            </a:r>
            <a:r>
              <a:rPr lang="fr-FR" dirty="0" smtClean="0"/>
              <a:t> </a:t>
            </a:r>
            <a:r>
              <a:rPr lang="fr-FR" dirty="0"/>
              <a:t> </a:t>
            </a:r>
            <a:r>
              <a:rPr lang="fr-FR" dirty="0" smtClean="0"/>
              <a:t> </a:t>
            </a:r>
            <a:r>
              <a:rPr lang="fr-FR" dirty="0"/>
              <a:t> </a:t>
            </a:r>
            <a:r>
              <a:rPr lang="fr-FR" dirty="0" smtClean="0"/>
              <a:t> </a:t>
            </a:r>
            <a:r>
              <a:rPr lang="fr-FR" dirty="0"/>
              <a:t> 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65539" name="ZoneTexte 5"/>
          <p:cNvSpPr txBox="1">
            <a:spLocks noChangeArrowheads="1"/>
          </p:cNvSpPr>
          <p:nvPr/>
        </p:nvSpPr>
        <p:spPr bwMode="auto">
          <a:xfrm>
            <a:off x="2051050" y="404813"/>
            <a:ext cx="47418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sz="2800" b="1">
                <a:solidFill>
                  <a:srgbClr val="FF0000"/>
                </a:solidFill>
              </a:rPr>
              <a:t>AMPAHAFOLONY / FANATITRA</a:t>
            </a:r>
          </a:p>
        </p:txBody>
      </p:sp>
      <p:graphicFrame>
        <p:nvGraphicFramePr>
          <p:cNvPr id="5" name="Graphique 4"/>
          <p:cNvGraphicFramePr/>
          <p:nvPr/>
        </p:nvGraphicFramePr>
        <p:xfrm>
          <a:off x="323528" y="980728"/>
          <a:ext cx="856895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763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3"/>
            <a:ext cx="8496944" cy="411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Tsindrio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tsara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fanazavana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anaty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tari-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dalana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fa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1/10 DIA FANDEFESANA NY FAHATOKIANA FA NY FANATITRA KOSA DIA FANDREFESANA NY FITIAVANA</a:t>
            </a:r>
            <a:endParaRPr lang="fr-FR" sz="3600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05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3"/>
            <a:ext cx="8496944" cy="2843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Mety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ho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mahatoky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fiangonanao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kanefa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kely</a:t>
            </a: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fr-FR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fitiavana</a:t>
            </a:r>
            <a:endParaRPr lang="fr-FR" sz="3600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79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3"/>
            <a:ext cx="8496944" cy="5011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Hisy</a:t>
            </a: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fanomezana</a:t>
            </a: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atolotra</a:t>
            </a: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ny</a:t>
            </a: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distrika</a:t>
            </a: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sy</a:t>
            </a: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fiangonana</a:t>
            </a: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ea typeface="Calibri"/>
                <a:cs typeface="Times New Roman"/>
              </a:rPr>
              <a:t>manana</a:t>
            </a:r>
            <a:r>
              <a:rPr lang="en-US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b="1" dirty="0" smtClean="0">
                <a:solidFill>
                  <a:schemeClr val="bg1"/>
                </a:solidFill>
                <a:ea typeface="Calibri"/>
                <a:cs typeface="Times New Roman"/>
              </a:rPr>
              <a:t>    TAHAN’ NY FANATITRA AMBONY MITAHA @ 1/10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3600" b="1" dirty="0" err="1" smtClean="0">
                <a:solidFill>
                  <a:schemeClr val="bg1"/>
                </a:solidFill>
                <a:latin typeface="Adobe Garamond Pro Bold" pitchFamily="18" charset="0"/>
                <a:cs typeface="Times New Roman"/>
              </a:rPr>
              <a:t>Amin’ity</a:t>
            </a:r>
            <a:r>
              <a:rPr lang="fr-FR" sz="3600" b="1" dirty="0" smtClean="0">
                <a:solidFill>
                  <a:schemeClr val="bg1"/>
                </a:solidFill>
                <a:latin typeface="Adobe Garamond Pro Bold" pitchFamily="18" charset="0"/>
                <a:cs typeface="Times New Roman"/>
              </a:rPr>
              <a:t> 2013 </a:t>
            </a:r>
            <a:r>
              <a:rPr lang="fr-FR" sz="3600" b="1" dirty="0" err="1" smtClean="0">
                <a:solidFill>
                  <a:schemeClr val="bg1"/>
                </a:solidFill>
                <a:latin typeface="Adobe Garamond Pro Bold" pitchFamily="18" charset="0"/>
                <a:cs typeface="Times New Roman"/>
              </a:rPr>
              <a:t>ity</a:t>
            </a:r>
            <a:endParaRPr lang="fr-FR" sz="3600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318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FI.PI.KRI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Tsy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manana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pejy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manokana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Fitsipika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Mifehy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FI.PI.KRI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afa-tsy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takila</a:t>
            </a:r>
            <a:r>
              <a:rPr lang="fr-FR" sz="4000" dirty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125:§3,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izay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ataony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hoe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 « 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fitantanam-pananana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 »,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ampahany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@ FI.PI.KRI, 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kanefa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hita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ombieny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ombieny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amin’ireo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pejin’ny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sampana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samihafa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072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FAMPIASANA NY VOLA AO AMIN’NY TRANO FIRAKETAN’ ANDRIAMANITRA</a:t>
            </a:r>
          </a:p>
        </p:txBody>
      </p:sp>
    </p:spTree>
    <p:extLst>
      <p:ext uri="{BB962C8B-B14F-4D97-AF65-F5344CB8AC3E}">
        <p14:creationId xmlns:p14="http://schemas.microsoft.com/office/powerpoint/2010/main" val="3806164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Aoka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fiangonana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tsy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handanilany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foana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volan’Andriamanitra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fampanaranam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-po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filan’ny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nofo</a:t>
            </a:r>
            <a:endParaRPr lang="fr-FR" sz="3600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956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Inona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moa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no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antony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ilana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sy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1/10 ?</a:t>
            </a:r>
          </a:p>
          <a:p>
            <a:pPr algn="ctr"/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Manome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valiny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mazava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BAIBOLY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FANAHIN’NY FAMINANIANA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FITSIPIKA MIFEHY NY FIANGONANA</a:t>
            </a:r>
          </a:p>
        </p:txBody>
      </p:sp>
    </p:spTree>
    <p:extLst>
      <p:ext uri="{BB962C8B-B14F-4D97-AF65-F5344CB8AC3E}">
        <p14:creationId xmlns:p14="http://schemas.microsoft.com/office/powerpoint/2010/main" val="7086471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Aoka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handinika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izany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fiangonana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ka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tsy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ho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lasa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ambilom-bazana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tena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antony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hanangoanan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azy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ireny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ao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trano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firaketana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455239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Aoka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hitandrina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fiangonana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andrao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hotsarain’Andriamanitra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fampiasana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volany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lalao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sy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fihinanan-kanina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izay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mitady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hahazo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vahana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nakehitriny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ao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fiangonana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6520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1196752"/>
            <a:ext cx="84969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i="1" dirty="0" err="1" smtClean="0">
                <a:solidFill>
                  <a:schemeClr val="bg1"/>
                </a:solidFill>
                <a:latin typeface="Adobe Garamond Pro Bold" pitchFamily="18" charset="0"/>
              </a:rPr>
              <a:t>Fahatsotsorana</a:t>
            </a:r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  <a:p>
            <a:pPr algn="ctr"/>
            <a:endParaRPr lang="fr-FR" sz="4000" i="1" dirty="0" smtClean="0">
              <a:solidFill>
                <a:schemeClr val="bg1"/>
              </a:solidFill>
              <a:latin typeface="Adobe Garamond Pro Bold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71600" y="1907496"/>
            <a:ext cx="734481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f-ZA" dirty="0">
                <a:solidFill>
                  <a:schemeClr val="bg1"/>
                </a:solidFill>
              </a:rPr>
              <a:t>Ny fahatsotsorana dia marika fototra hita teo amin'ny Fiangonana Advantista Mitandrina ny Andro Fahafito hatramin'ny niorenany. Tsy maintsy ho tso-piaina sy fihetsika lalandava isika. Ny fitiavan-kisehoseho amin'ny ara-pivavahana dia mifanindran-dalana mandrakariva amin'ny fitambotsoran'ny hery ara-panahy. «Tahaka ny fiainan'i Jesosy izay nifanohitra tanteraka» tamin'ny rendrarendra sy ny fidedadedahana tamin'ny androny (</a:t>
            </a:r>
            <a:r>
              <a:rPr lang="af-ZA" i="1" dirty="0">
                <a:solidFill>
                  <a:schemeClr val="bg1"/>
                </a:solidFill>
              </a:rPr>
              <a:t>Education</a:t>
            </a:r>
            <a:r>
              <a:rPr lang="af-ZA" dirty="0">
                <a:solidFill>
                  <a:schemeClr val="bg1"/>
                </a:solidFill>
              </a:rPr>
              <a:t>, p. 87), ka tahaka izany koa ny fahatsorana sy ny herin'ny Hafatra Advantista dia tsy maintsy hifanohitra tanteraka amin'ny fitadiavan-kisehoseho misy eto amin'izao tontolo izao amin'ny androntsika ankehitriny. Ny Tompo dia manameloka «ireo fandaniam-bola mihoa-pampana sady tsy ilaina izay enti-manome fahafaham-po ny fiavonavonana sy ny fitiavan-kideradera.» </a:t>
            </a:r>
            <a:r>
              <a:rPr lang="af-ZA" i="1" dirty="0">
                <a:solidFill>
                  <a:schemeClr val="bg1"/>
                </a:solidFill>
              </a:rPr>
              <a:t>Testimonies to Ministers</a:t>
            </a:r>
            <a:r>
              <a:rPr lang="af-ZA" dirty="0">
                <a:solidFill>
                  <a:schemeClr val="bg1"/>
                </a:solidFill>
              </a:rPr>
              <a:t>, p. 179. Mba hanarahana izany foto-kevitra izany, dia aoka hisy fahatsorana sy fitsitsiana amin'ny lanonana fizarana diplaoma, ny fankalazana fanambadiana atao amin'ny fiangonantsika, sy amin'ny fanompoam-pivavahana rehetra</a:t>
            </a:r>
            <a:r>
              <a:rPr lang="af-ZA" dirty="0" smtClean="0">
                <a:solidFill>
                  <a:schemeClr val="bg1"/>
                </a:solidFill>
              </a:rPr>
              <a:t>. </a:t>
            </a:r>
            <a:r>
              <a:rPr lang="af-ZA" i="1" dirty="0" smtClean="0">
                <a:solidFill>
                  <a:schemeClr val="bg1"/>
                </a:solidFill>
              </a:rPr>
              <a:t>FMF</a:t>
            </a:r>
            <a:r>
              <a:rPr lang="af-ZA" dirty="0" smtClean="0">
                <a:solidFill>
                  <a:schemeClr val="bg1"/>
                </a:solidFill>
              </a:rPr>
              <a:t>,p185§3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978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Manaova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tatitra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mazava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mangarahara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anatrehan’ny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mpitahiry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vola.</a:t>
            </a: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ISAM-BOLANA :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Miditra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Mivoaka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79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3600" dirty="0" smtClean="0">
                <a:solidFill>
                  <a:schemeClr val="bg1"/>
                </a:solidFill>
                <a:latin typeface="Baskerville Old Face" pitchFamily="18" charset="0"/>
              </a:rPr>
              <a:t>ATAOVY PETA-DRINDRINA RAHA AZO ATAO NY DIKA MITOVY AMIN’NY ROTSA-BOLA NATAO TANY AMIN’NY FMC ARY AHITAN’NY MAMBRA NY DATY NANDROTSAHANA AZY</a:t>
            </a:r>
          </a:p>
        </p:txBody>
      </p:sp>
    </p:spTree>
    <p:extLst>
      <p:ext uri="{BB962C8B-B14F-4D97-AF65-F5344CB8AC3E}">
        <p14:creationId xmlns:p14="http://schemas.microsoft.com/office/powerpoint/2010/main" val="312064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Aoka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TETI- BOLA NY FIANGONANA</a:t>
            </a:r>
          </a:p>
          <a:p>
            <a:pPr algn="ctr"/>
            <a:r>
              <a:rPr lang="fr-FR" sz="3200" dirty="0" smtClean="0">
                <a:solidFill>
                  <a:schemeClr val="bg1"/>
                </a:solidFill>
                <a:latin typeface="Baskerville Old Face" pitchFamily="18" charset="0"/>
              </a:rPr>
              <a:t>( FMF )</a:t>
            </a:r>
          </a:p>
          <a:p>
            <a:pPr algn="ctr"/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Amporisiho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koa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hanana</a:t>
            </a:r>
            <a:endParaRPr lang="fr-FR" sz="4000" dirty="0">
              <a:solidFill>
                <a:schemeClr val="bg1"/>
              </a:solidFill>
              <a:latin typeface="Baskerville Old Face" pitchFamily="18" charset="0"/>
            </a:endParaRPr>
          </a:p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TETI- BOLA NY TOKANTRANO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tsirairay</a:t>
            </a:r>
            <a:endParaRPr lang="fr-FR" sz="4000" dirty="0" smtClean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514983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lvl="0">
              <a:spcBef>
                <a:spcPct val="20000"/>
              </a:spcBef>
            </a:pP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                   COTISATION</a:t>
            </a:r>
            <a:endParaRPr lang="fr-FR" sz="4800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625897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79512" y="1484784"/>
            <a:ext cx="896448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6000" dirty="0" smtClean="0">
              <a:solidFill>
                <a:schemeClr val="bg1"/>
              </a:solidFill>
              <a:latin typeface="Adobe Garamond Pro Bold" pitchFamily="18" charset="0"/>
            </a:endParaRPr>
          </a:p>
          <a:p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Sehatra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efatra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no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iasan’ny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FI.PI.KRI.</a:t>
            </a:r>
          </a:p>
          <a:p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Miatomboka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« T »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izy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ireo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teny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anglisy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ary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noezahana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nitady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dikateny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malagasy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miatomboka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amin’ny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  « T »</a:t>
            </a:r>
            <a:endParaRPr lang="fr-FR" sz="3600" dirty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639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lvl="0">
              <a:spcBef>
                <a:spcPct val="20000"/>
              </a:spcBef>
            </a:pP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mifanaraka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voalazan’ny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Soratra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masina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fanaovana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Cotisation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satria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mitovy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vola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miditra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rehetra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sy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adidy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.</a:t>
            </a:r>
            <a:endParaRPr lang="fr-FR" sz="4800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149499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pPr lvl="0">
              <a:spcBef>
                <a:spcPct val="20000"/>
              </a:spcBef>
            </a:pPr>
            <a:r>
              <a:rPr lang="fr-FR" sz="3600" b="1" i="1" dirty="0">
                <a:solidFill>
                  <a:srgbClr val="FFFF00"/>
                </a:solidFill>
              </a:rPr>
              <a:t>2 </a:t>
            </a:r>
            <a:r>
              <a:rPr lang="fr-FR" sz="3600" b="1" i="1" dirty="0" err="1">
                <a:solidFill>
                  <a:srgbClr val="FFFF00"/>
                </a:solidFill>
              </a:rPr>
              <a:t>Kor</a:t>
            </a:r>
            <a:r>
              <a:rPr lang="fr-FR" sz="3600" b="1" i="1" dirty="0">
                <a:solidFill>
                  <a:srgbClr val="FFFF00"/>
                </a:solidFill>
              </a:rPr>
              <a:t> 9: </a:t>
            </a:r>
            <a:r>
              <a:rPr lang="fr-FR" sz="3600" b="1" i="1" dirty="0" smtClean="0">
                <a:solidFill>
                  <a:srgbClr val="FFFF00"/>
                </a:solidFill>
              </a:rPr>
              <a:t>7</a:t>
            </a:r>
          </a:p>
          <a:p>
            <a:pPr lvl="0">
              <a:spcBef>
                <a:spcPct val="20000"/>
              </a:spcBef>
            </a:pPr>
            <a:r>
              <a:rPr lang="fr-FR" sz="3600" dirty="0" smtClean="0">
                <a:solidFill>
                  <a:schemeClr val="bg1"/>
                </a:solidFill>
              </a:rPr>
              <a:t>«</a:t>
            </a:r>
            <a:r>
              <a:rPr lang="fr-FR" sz="4400" dirty="0">
                <a:solidFill>
                  <a:schemeClr val="bg1"/>
                </a:solidFill>
              </a:rPr>
              <a:t> </a:t>
            </a:r>
            <a:r>
              <a:rPr lang="fr-FR" sz="4400" dirty="0" err="1">
                <a:solidFill>
                  <a:schemeClr val="bg1"/>
                </a:solidFill>
              </a:rPr>
              <a:t>Aoka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ny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olona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rehetra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samy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hanao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araka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izay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inian’ny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fony</a:t>
            </a:r>
            <a:r>
              <a:rPr lang="fr-FR" sz="4400" dirty="0">
                <a:solidFill>
                  <a:schemeClr val="bg1"/>
                </a:solidFill>
              </a:rPr>
              <a:t>  </a:t>
            </a:r>
            <a:r>
              <a:rPr lang="fr-FR" sz="4400" dirty="0" err="1">
                <a:solidFill>
                  <a:schemeClr val="bg1"/>
                </a:solidFill>
              </a:rPr>
              <a:t>avy</a:t>
            </a:r>
            <a:r>
              <a:rPr lang="fr-FR" sz="4400" dirty="0">
                <a:solidFill>
                  <a:schemeClr val="bg1"/>
                </a:solidFill>
              </a:rPr>
              <a:t>, </a:t>
            </a:r>
            <a:r>
              <a:rPr lang="fr-FR" sz="4400" dirty="0" err="1">
                <a:solidFill>
                  <a:schemeClr val="bg1"/>
                </a:solidFill>
              </a:rPr>
              <a:t>tsy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amin’alahelo</a:t>
            </a:r>
            <a:r>
              <a:rPr lang="fr-FR" sz="4400" dirty="0">
                <a:solidFill>
                  <a:schemeClr val="bg1"/>
                </a:solidFill>
              </a:rPr>
              <a:t>, na </a:t>
            </a:r>
            <a:r>
              <a:rPr lang="fr-FR" sz="4400" dirty="0" err="1">
                <a:solidFill>
                  <a:schemeClr val="bg1"/>
                </a:solidFill>
              </a:rPr>
              <a:t>amin’ny</a:t>
            </a:r>
            <a:r>
              <a:rPr lang="fr-FR" sz="4400" dirty="0">
                <a:solidFill>
                  <a:schemeClr val="bg1"/>
                </a:solidFill>
              </a:rPr>
              <a:t> </a:t>
            </a:r>
            <a:r>
              <a:rPr lang="fr-FR" sz="4400" dirty="0" err="1">
                <a:solidFill>
                  <a:schemeClr val="bg1"/>
                </a:solidFill>
              </a:rPr>
              <a:t>faneriterena</a:t>
            </a:r>
            <a:r>
              <a:rPr lang="fr-FR" sz="4400" dirty="0">
                <a:solidFill>
                  <a:schemeClr val="bg1"/>
                </a:solidFill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3352808215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eur\Bureau\IMAGES II\BACKGRND\C-R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71"/>
            <a:ext cx="9144000" cy="685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istrateur\Bureau\IMAGES II\BACKGRND\C-HOTR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5008"/>
            <a:ext cx="9144000" cy="130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Mes documents\Mes images\seminarsSTW_fichiers\header-crow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654" y="21771"/>
            <a:ext cx="1648345" cy="127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rved Up Ribbon 3"/>
          <p:cNvSpPr/>
          <p:nvPr/>
        </p:nvSpPr>
        <p:spPr>
          <a:xfrm>
            <a:off x="228601" y="344423"/>
            <a:ext cx="7162800" cy="758952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426088">
            <a:off x="1140576" y="539233"/>
            <a:ext cx="1069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Gestion</a:t>
            </a:r>
            <a:r>
              <a:rPr lang="fr-FR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44714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Chrétienne</a:t>
            </a:r>
          </a:p>
        </p:txBody>
      </p:sp>
      <p:sp>
        <p:nvSpPr>
          <p:cNvPr id="8" name="TextBox 7"/>
          <p:cNvSpPr txBox="1"/>
          <p:nvPr/>
        </p:nvSpPr>
        <p:spPr>
          <a:xfrm rot="174197">
            <a:off x="5571221" y="537298"/>
            <a:ext cx="114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de la Vie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95654" y="972565"/>
            <a:ext cx="194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GCV      -      FMC</a:t>
            </a:r>
          </a:p>
        </p:txBody>
      </p:sp>
      <p:pic>
        <p:nvPicPr>
          <p:cNvPr id="11" name="Picture 2" descr="C:\ACTS 2000\08_Daniel\L_Extras\L013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600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Documents and Settings\Administrateur\Bureau\IMAGES II\V_TITHE\V05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799" y="2541814"/>
            <a:ext cx="26162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1" y="1295400"/>
            <a:ext cx="6492972" cy="4503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i="1" dirty="0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Deot.16:17 </a:t>
            </a:r>
            <a:endParaRPr lang="it-IT" sz="3600" i="1" dirty="0">
              <a:solidFill>
                <a:srgbClr val="FFC000"/>
              </a:solidFill>
              <a:latin typeface="Comic Sans MS" pitchFamily="66" charset="0"/>
              <a:ea typeface="Times New Roman"/>
              <a:cs typeface="Times New Roman"/>
            </a:endParaRPr>
          </a:p>
          <a:p>
            <a:pPr marL="1371600">
              <a:lnSpc>
                <a:spcPct val="120000"/>
              </a:lnSpc>
              <a:spcAft>
                <a:spcPts val="800"/>
              </a:spcAft>
            </a:pPr>
            <a:r>
              <a:rPr lang="en-GB" sz="3600" dirty="0" err="1" smtClean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fa</a:t>
            </a:r>
            <a:r>
              <a:rPr lang="en-GB" sz="3600" dirty="0" smtClean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aoka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samy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hanatitra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izay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zakany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avy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,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araka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ny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fitahian'i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Jehovah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Andriamanitrao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,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izay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omeny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 </a:t>
            </a:r>
            <a:r>
              <a:rPr lang="en-GB" sz="3600" dirty="0" err="1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anao</a:t>
            </a:r>
            <a:r>
              <a:rPr lang="en-GB" sz="3600" dirty="0">
                <a:solidFill>
                  <a:schemeClr val="bg1"/>
                </a:solidFill>
                <a:latin typeface="Baskerville Old Face" pitchFamily="18" charset="0"/>
                <a:ea typeface="Times New Roman"/>
                <a:cs typeface="Times New Roman"/>
              </a:rPr>
              <a:t>.</a:t>
            </a:r>
            <a:endParaRPr lang="fr-FR" sz="3600" dirty="0">
              <a:solidFill>
                <a:schemeClr val="bg1"/>
              </a:solidFill>
              <a:latin typeface="Baskerville Old Face" pitchFamily="18" charset="0"/>
              <a:ea typeface="Times New Roman"/>
              <a:cs typeface="Times New Roman"/>
            </a:endParaRPr>
          </a:p>
          <a:p>
            <a:pPr algn="ctr"/>
            <a:endParaRPr lang="it-IT" sz="2800" dirty="0" smtClean="0">
              <a:solidFill>
                <a:prstClr val="white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079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eur\Bureau\IMAGES II\BACKGRND\C-R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71"/>
            <a:ext cx="9144000" cy="685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istrateur\Bureau\IMAGES II\BACKGRND\C-HOTR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5008"/>
            <a:ext cx="9144000" cy="130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Mes documents\Mes images\seminarsSTW_fichiers\header-crow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654" y="21771"/>
            <a:ext cx="1648345" cy="127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rved Up Ribbon 3"/>
          <p:cNvSpPr/>
          <p:nvPr/>
        </p:nvSpPr>
        <p:spPr>
          <a:xfrm>
            <a:off x="228601" y="344423"/>
            <a:ext cx="7162800" cy="758952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426088">
            <a:off x="1140576" y="539233"/>
            <a:ext cx="1069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Gestion</a:t>
            </a:r>
            <a:r>
              <a:rPr lang="fr-FR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44714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Chrétienne</a:t>
            </a:r>
          </a:p>
        </p:txBody>
      </p:sp>
      <p:sp>
        <p:nvSpPr>
          <p:cNvPr id="8" name="TextBox 7"/>
          <p:cNvSpPr txBox="1"/>
          <p:nvPr/>
        </p:nvSpPr>
        <p:spPr>
          <a:xfrm rot="174197">
            <a:off x="5571221" y="537298"/>
            <a:ext cx="114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de la Vie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95654" y="972565"/>
            <a:ext cx="194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GCV      -      FMC</a:t>
            </a:r>
          </a:p>
        </p:txBody>
      </p:sp>
      <p:pic>
        <p:nvPicPr>
          <p:cNvPr id="11" name="Picture 2" descr="C:\ACTS 2000\08_Daniel\L_Extras\L013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600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Documents and Settings\Administrateur\Bureau\IMAGES II\V_TITHE\V05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799" y="2541814"/>
            <a:ext cx="26162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8601" y="2517412"/>
            <a:ext cx="64929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i="1" dirty="0" err="1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Aoka</a:t>
            </a:r>
            <a:r>
              <a:rPr lang="fr-FR" sz="3600" i="1" dirty="0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fr-FR" sz="3600" i="1" dirty="0" err="1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hanao</a:t>
            </a:r>
            <a:r>
              <a:rPr lang="fr-FR" sz="3600" i="1" dirty="0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fr-FR" sz="3600" i="1" dirty="0" err="1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betsaka</a:t>
            </a:r>
            <a:r>
              <a:rPr lang="fr-FR" sz="3600" i="1" dirty="0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fr-FR" sz="3600" i="1" dirty="0" err="1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izay</a:t>
            </a:r>
            <a:r>
              <a:rPr lang="fr-FR" sz="3600" i="1" dirty="0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 </a:t>
            </a:r>
            <a:r>
              <a:rPr lang="fr-FR" sz="3600" i="1" dirty="0" err="1" smtClean="0">
                <a:solidFill>
                  <a:srgbClr val="FFC000"/>
                </a:solidFill>
                <a:latin typeface="Comic Sans MS" pitchFamily="66" charset="0"/>
                <a:ea typeface="Times New Roman"/>
                <a:cs typeface="Times New Roman"/>
              </a:rPr>
              <a:t>matanjaka</a:t>
            </a:r>
            <a:endParaRPr lang="fr-FR" sz="3600" dirty="0">
              <a:solidFill>
                <a:schemeClr val="bg1"/>
              </a:solidFill>
              <a:latin typeface="Baskerville Old Face" pitchFamily="18" charset="0"/>
              <a:ea typeface="Times New Roman"/>
              <a:cs typeface="Times New Roman"/>
            </a:endParaRPr>
          </a:p>
          <a:p>
            <a:pPr algn="ctr"/>
            <a:endParaRPr lang="it-IT" sz="2800" dirty="0" smtClean="0">
              <a:solidFill>
                <a:prstClr val="white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765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eur\Bureau\IMAGES II\BACKGRND\C-RBL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71"/>
            <a:ext cx="9144000" cy="685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Administrateur\Bureau\IMAGES II\BACKGRND\C-HOTR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5008"/>
            <a:ext cx="9144000" cy="130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Mes documents\Mes images\seminarsSTW_fichiers\header-crow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5654" y="21771"/>
            <a:ext cx="1648345" cy="127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rved Up Ribbon 3"/>
          <p:cNvSpPr/>
          <p:nvPr/>
        </p:nvSpPr>
        <p:spPr>
          <a:xfrm>
            <a:off x="228601" y="344423"/>
            <a:ext cx="7162800" cy="758952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426088">
            <a:off x="1140576" y="539233"/>
            <a:ext cx="1069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Gestion</a:t>
            </a:r>
            <a:r>
              <a:rPr lang="fr-FR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00" y="44714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Chrétienne</a:t>
            </a:r>
          </a:p>
        </p:txBody>
      </p:sp>
      <p:sp>
        <p:nvSpPr>
          <p:cNvPr id="8" name="TextBox 7"/>
          <p:cNvSpPr txBox="1"/>
          <p:nvPr/>
        </p:nvSpPr>
        <p:spPr>
          <a:xfrm rot="174197">
            <a:off x="5571221" y="537298"/>
            <a:ext cx="1141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FF00"/>
                </a:solidFill>
              </a:rPr>
              <a:t>de la Vie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95654" y="972565"/>
            <a:ext cx="1942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GCV      -      FMC</a:t>
            </a:r>
          </a:p>
        </p:txBody>
      </p:sp>
      <p:pic>
        <p:nvPicPr>
          <p:cNvPr id="11" name="Picture 2" descr="C:\ACTS 2000\08_Daniel\L_Extras\L013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1600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Documents and Settings\Administrateur\Bureau\IMAGES II\V_TITHE\V05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799" y="2541814"/>
            <a:ext cx="26162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7023" y="1683611"/>
            <a:ext cx="6492972" cy="4717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>
              <a:lnSpc>
                <a:spcPct val="120000"/>
              </a:lnSpc>
              <a:spcAft>
                <a:spcPts val="800"/>
              </a:spcAft>
            </a:pPr>
            <a:r>
              <a:rPr lang="it-IT" sz="3600" dirty="0" smtClean="0">
                <a:solidFill>
                  <a:srgbClr val="FFFF00"/>
                </a:solidFill>
                <a:ea typeface="Times New Roman"/>
                <a:cs typeface="Times New Roman"/>
              </a:rPr>
              <a:t>Gal.6:2 </a:t>
            </a:r>
          </a:p>
          <a:p>
            <a:pPr marL="1371600">
              <a:lnSpc>
                <a:spcPct val="120000"/>
              </a:lnSpc>
              <a:spcAft>
                <a:spcPts val="800"/>
              </a:spcAft>
            </a:pPr>
            <a:r>
              <a:rPr lang="it-IT" sz="3600" dirty="0" smtClean="0">
                <a:solidFill>
                  <a:srgbClr val="FFFF00"/>
                </a:solidFill>
                <a:ea typeface="Times New Roman"/>
                <a:cs typeface="Times New Roman"/>
              </a:rPr>
              <a:t>Mifampitondrà </a:t>
            </a:r>
            <a:r>
              <a:rPr lang="it-IT" sz="3600" dirty="0">
                <a:solidFill>
                  <a:srgbClr val="FFFF00"/>
                </a:solidFill>
                <a:ea typeface="Times New Roman"/>
                <a:cs typeface="Times New Roman"/>
              </a:rPr>
              <a:t>izay mahavesatra, ary aoka izany no hahatanterahanareo ny lalàn'i Kristy.</a:t>
            </a:r>
            <a:endParaRPr lang="fr-FR" sz="3600" dirty="0">
              <a:solidFill>
                <a:srgbClr val="FFFF00"/>
              </a:solidFill>
              <a:ea typeface="Times New Roman"/>
              <a:cs typeface="Times New Roman"/>
            </a:endParaRPr>
          </a:p>
          <a:p>
            <a:pPr algn="ctr"/>
            <a:endParaRPr lang="it-IT" sz="2800" dirty="0" smtClean="0">
              <a:solidFill>
                <a:prstClr val="white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015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4T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TREASURES = TAHIRY (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Fananana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)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TEMPLE = TEMPOLY ( Tena )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TALENTS = TALENTA ( F-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pahasoavana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)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TIME = TOMBONANDRO (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Fotoana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)</a:t>
            </a:r>
          </a:p>
          <a:p>
            <a:endParaRPr lang="fr-FR" sz="3600" dirty="0">
              <a:solidFill>
                <a:schemeClr val="bg1"/>
              </a:solidFill>
              <a:latin typeface="Adobe Garamond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22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’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tena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hanadinana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antsika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fampiasana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azy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?</a:t>
            </a:r>
          </a:p>
          <a:p>
            <a:pPr algn="ctr"/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Iza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amin’ireo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no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heverinao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fa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manan-danja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ka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ilaina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hanombohana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Baskerville Old Face" pitchFamily="18" charset="0"/>
              </a:rPr>
              <a:t>fiofanana</a:t>
            </a:r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0558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3528" y="2420888"/>
            <a:ext cx="84969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  <a:latin typeface="Baskerville Old Face" pitchFamily="18" charset="0"/>
              </a:rPr>
              <a:t>TSY MISY AZO AMBANIANA IREO KANEFA TSY MAINTSY ATOMBOKA NY FIOFANANA</a:t>
            </a:r>
          </a:p>
        </p:txBody>
      </p:sp>
    </p:spTree>
    <p:extLst>
      <p:ext uri="{BB962C8B-B14F-4D97-AF65-F5344CB8AC3E}">
        <p14:creationId xmlns:p14="http://schemas.microsoft.com/office/powerpoint/2010/main" val="349751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TREASURES = TAHIRY ( </a:t>
            </a:r>
            <a:r>
              <a:rPr lang="fr-FR" sz="3600" dirty="0" err="1" smtClean="0">
                <a:solidFill>
                  <a:schemeClr val="bg1"/>
                </a:solidFill>
                <a:latin typeface="Adobe Garamond Pro Bold" pitchFamily="18" charset="0"/>
              </a:rPr>
              <a:t>Fananana</a:t>
            </a:r>
            <a:r>
              <a:rPr lang="fr-FR" sz="3600" dirty="0" smtClean="0">
                <a:solidFill>
                  <a:schemeClr val="bg1"/>
                </a:solidFill>
                <a:latin typeface="Adobe Garamond Pro Bold" pitchFamily="18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110134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HAZAVAO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indray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momba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fanatitra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sy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1/10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amin’ireo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mambra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vaovao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619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D:\ASA\FORMATION &amp; SERMONS GCV\DVD PPT\GCV\ANANIASY SY SFIRA_Pag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95536" y="1484784"/>
            <a:ext cx="849694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  <a:latin typeface="Adobe Garamond Pro Bold" pitchFamily="18" charset="0"/>
              </a:rPr>
              <a:t>T1</a:t>
            </a:r>
          </a:p>
          <a:p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Ampiasao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ilay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DVD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nozaraina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tamin’ny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2012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mirakitra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fampianarana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mikasika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izany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.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Fananan’ny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fiangonana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izy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ireny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fa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tsy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lasan’ilay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tompon’andraikitran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’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teo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aloha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raha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toa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ka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tsy</a:t>
            </a:r>
            <a:r>
              <a:rPr lang="fr-FR" sz="4000" dirty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izy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</a:t>
            </a:r>
            <a:r>
              <a:rPr lang="fr-FR" sz="4000" dirty="0" err="1" smtClean="0">
                <a:solidFill>
                  <a:schemeClr val="bg1"/>
                </a:solidFill>
                <a:latin typeface="Adobe Garamond Pro Bold" pitchFamily="18" charset="0"/>
              </a:rPr>
              <a:t>intsony</a:t>
            </a:r>
            <a:r>
              <a:rPr lang="fr-FR" sz="4000" dirty="0" smtClean="0">
                <a:solidFill>
                  <a:schemeClr val="bg1"/>
                </a:solidFill>
                <a:latin typeface="Adobe Garamond Pro Bold" pitchFamily="18" charset="0"/>
              </a:rPr>
              <a:t> no FI.PI.KRI 2013</a:t>
            </a:r>
          </a:p>
        </p:txBody>
      </p:sp>
    </p:spTree>
    <p:extLst>
      <p:ext uri="{BB962C8B-B14F-4D97-AF65-F5344CB8AC3E}">
        <p14:creationId xmlns:p14="http://schemas.microsoft.com/office/powerpoint/2010/main" val="67630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ngles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  <a:fontScheme name="Angles">
    <a:majorFont>
      <a:latin typeface="Franklin Gothic Medium"/>
      <a:ea typeface=""/>
      <a:cs typeface=""/>
      <a:font script="Jpan" typeface="HG創英角ｺﾞｼｯｸUB"/>
      <a:font script="Hang" typeface="돋움"/>
      <a:font script="Hans" typeface="微软雅黑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Franklin Gothic Book"/>
      <a:ea typeface=""/>
      <a:cs typeface=""/>
      <a:font script="Jpan" typeface="ＭＳ Ｐゴシック"/>
      <a:font script="Hang" typeface="맑은 고딕"/>
      <a:font script="Hans" typeface="隶书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Angles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20400000"/>
          </a:lightRig>
        </a:scene3d>
        <a:sp3d contourW="6350">
          <a:bevelT w="41275" h="19050" prst="angle"/>
          <a:contourClr>
            <a:schemeClr val="phClr">
              <a:shade val="25000"/>
              <a:satMod val="150000"/>
            </a:schemeClr>
          </a:contourClr>
        </a:sp3d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90000"/>
              <a:shade val="85000"/>
            </a:schemeClr>
            <a:schemeClr val="phClr">
              <a:tint val="95000"/>
              <a:shade val="99000"/>
            </a:schemeClr>
          </a:duotone>
        </a:blip>
        <a:tile tx="0" ty="0" sx="100000" sy="100000" flip="none" algn="tl"/>
      </a:blipFill>
      <a:blipFill rotWithShape="1">
        <a:blip xmlns:r="http://schemas.openxmlformats.org/officeDocument/2006/relationships" r:embed="rId2">
          <a:duotone>
            <a:schemeClr val="phClr">
              <a:tint val="93000"/>
              <a:shade val="85000"/>
            </a:schemeClr>
            <a:schemeClr val="phClr">
              <a:tint val="96000"/>
              <a:shade val="99000"/>
            </a:schemeClr>
          </a:duotone>
        </a:blip>
        <a:tile tx="0" ty="0" sx="90000" sy="9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695</Words>
  <Application>Microsoft Office PowerPoint</Application>
  <PresentationFormat>Affichage à l'écran (4:3)</PresentationFormat>
  <Paragraphs>116</Paragraphs>
  <Slides>34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34</vt:i4>
      </vt:variant>
    </vt:vector>
  </HeadingPairs>
  <TitlesOfParts>
    <vt:vector size="35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             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Pierrot</dc:creator>
  <cp:lastModifiedBy>Pierrot</cp:lastModifiedBy>
  <cp:revision>41</cp:revision>
  <dcterms:created xsi:type="dcterms:W3CDTF">2013-01-04T16:13:44Z</dcterms:created>
  <dcterms:modified xsi:type="dcterms:W3CDTF">2013-01-08T11:20:39Z</dcterms:modified>
</cp:coreProperties>
</file>