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59" r:id="rId6"/>
    <p:sldId id="260" r:id="rId7"/>
    <p:sldId id="265" r:id="rId8"/>
    <p:sldId id="261" r:id="rId9"/>
    <p:sldId id="266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27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36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35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1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09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12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66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34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9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65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16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7ED24-6100-4362-8668-C20900E435EF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5A31-D656-4AB2-A275-FEDC6A6675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TALENTA</a:t>
            </a:r>
          </a:p>
        </p:txBody>
      </p:sp>
    </p:spTree>
    <p:extLst>
      <p:ext uri="{BB962C8B-B14F-4D97-AF65-F5344CB8AC3E}">
        <p14:creationId xmlns:p14="http://schemas.microsoft.com/office/powerpoint/2010/main" val="348650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MAHAFANTATRA NY FAHAFAHA-MANAO AO @ TENA</a:t>
            </a:r>
          </a:p>
        </p:txBody>
      </p:sp>
    </p:spTree>
    <p:extLst>
      <p:ext uri="{BB962C8B-B14F-4D97-AF65-F5344CB8AC3E}">
        <p14:creationId xmlns:p14="http://schemas.microsoft.com/office/powerpoint/2010/main" val="18254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Betsaka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mambra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mahalala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na dia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monja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fanomeza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m-pahasoavany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Isika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tompon’andraikitry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FI.PIKRI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kosa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hiezaka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hanampy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hamantatra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izany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ANDRAIKITRA MIFANENTANA@ FANOMEZAM-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PAHASOAVA NA</a:t>
            </a:r>
          </a:p>
          <a:p>
            <a:pPr algn="ctr"/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a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nanan’ny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tokony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omena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raha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tiana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hahita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fandrosoana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matanjaka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indrindra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3335" y="1268760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TALENTA=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Fahaiza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ampiasaina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ho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tena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FANOMEZAM- P =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Fahaiza-manao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ampiasaina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hanompoana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an’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Andriamanitra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3335" y="1268760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Tokony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hotrandrahana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tsara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avokoa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ireny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Dieny</a:t>
            </a:r>
            <a:r>
              <a:rPr lang="fr-FR" sz="40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izao</a:t>
            </a:r>
            <a:r>
              <a:rPr lang="fr-FR" sz="40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dia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reseho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lahatra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komity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hanokana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Teti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bola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hanaovana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fanadihadiana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iarahana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mikasika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fahaiza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manaon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’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tsirairay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Volana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jolay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hiomanana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vaomiera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mpanendry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676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T2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Amporisiho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haneho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fanomezam-pahasoavany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anatrehan’ny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afaka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fotoana’ny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FI.PI.KRI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,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indrindra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Sabata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fetin’ny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fijoroana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vavolombelona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Office PowerPoint</Application>
  <PresentationFormat>Affichage à l'écran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Pierrot</dc:creator>
  <cp:lastModifiedBy>Pierrot</cp:lastModifiedBy>
  <cp:revision>4</cp:revision>
  <dcterms:created xsi:type="dcterms:W3CDTF">2013-01-05T13:32:08Z</dcterms:created>
  <dcterms:modified xsi:type="dcterms:W3CDTF">2013-01-08T08:58:09Z</dcterms:modified>
</cp:coreProperties>
</file>