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1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80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26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1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26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67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67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67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69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12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01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58D3F-8C5E-4C19-98C1-973E18AF39BC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9436C-24FA-4AB2-A1CC-7C16319EB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70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T4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TEMPOLY na NY TENA</a:t>
            </a:r>
          </a:p>
        </p:txBody>
      </p:sp>
    </p:spTree>
    <p:extLst>
      <p:ext uri="{BB962C8B-B14F-4D97-AF65-F5344CB8AC3E}">
        <p14:creationId xmlns:p14="http://schemas.microsoft.com/office/powerpoint/2010/main" val="245256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T4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TEMPOLY na NY TENA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Voakasika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anatin’izany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: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FISEHO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FITENY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HERY MIASA MANGINA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FIFANDRAISANA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TONTOLO IAINANA</a:t>
            </a:r>
          </a:p>
        </p:txBody>
      </p:sp>
    </p:spTree>
    <p:extLst>
      <p:ext uri="{BB962C8B-B14F-4D97-AF65-F5344CB8AC3E}">
        <p14:creationId xmlns:p14="http://schemas.microsoft.com/office/powerpoint/2010/main" val="323918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T4</a:t>
            </a:r>
          </a:p>
          <a:p>
            <a:pPr algn="ctr"/>
            <a:r>
              <a:rPr lang="fr-FR" sz="4000" dirty="0" err="1">
                <a:solidFill>
                  <a:schemeClr val="bg1"/>
                </a:solidFill>
                <a:latin typeface="Adobe Garamond Pro Bold" pitchFamily="18" charset="0"/>
              </a:rPr>
              <a:t>I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reto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avy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tokony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ho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ho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vakinao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:</a:t>
            </a:r>
          </a:p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Fitsipika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Mifehy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Fiangonana,Lohan-teny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 faha-12,pp177-188;189</a:t>
            </a:r>
          </a:p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Tanamasoandron’ny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Fahasalamana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,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lohan-teny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faha-21, 318</a:t>
            </a: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9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980728"/>
            <a:ext cx="849694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T4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Tsindrio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:</a:t>
            </a:r>
          </a:p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Tokony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hadio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anatiny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sy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ivelany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zanak’Andriamanitra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.</a:t>
            </a:r>
          </a:p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afaka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honina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miaraka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loto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Fanahy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Masina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.</a:t>
            </a:r>
          </a:p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Fady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fampiasana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ireo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kihosotrositra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sy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firavaka</a:t>
            </a:r>
            <a:endParaRPr lang="fr-FR" sz="4000" i="1" dirty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(FMF,p184 )</a:t>
            </a: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07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980728"/>
            <a:ext cx="84969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T4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Tsindrio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:</a:t>
            </a:r>
          </a:p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Misy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tsipika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mampisaraka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zanak’Andriamanitra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sy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olon’izao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tontolo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izao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.</a:t>
            </a:r>
          </a:p>
          <a:p>
            <a:pPr algn="ctr"/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(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Jereo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tari-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dalana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)</a:t>
            </a:r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9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1340768"/>
            <a:ext cx="88977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T4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Aza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avela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hiakatra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polipitra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manana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fiseho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mampisalasala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ka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hanana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hery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miasa-mangina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ratsy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mambra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. </a:t>
            </a:r>
          </a:p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fitondra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ao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an-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tranon’Andriamanitra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fanaon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’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izao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tontolo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izao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sady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fitondra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eny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4000" i="1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polipitrany</a:t>
            </a:r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93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1196752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Fahatsotsorana</a:t>
            </a:r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71600" y="1907496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f-ZA" dirty="0">
                <a:solidFill>
                  <a:schemeClr val="bg1"/>
                </a:solidFill>
              </a:rPr>
              <a:t>Ny fahatsotsorana dia marika fototra hita teo amin'ny Fiangonana Advantista Mitandrina ny Andro Fahafito hatramin'ny niorenany. Tsy maintsy ho tso-piaina sy fihetsika lalandava isika. Ny fitiavan-kisehoseho amin'ny ara-pivavahana dia mifanindran-dalana mandrakariva amin'ny fitambotsoran'ny hery ara-panahy. «Tahaka ny fiainan'i Jesosy izay nifanohitra tanteraka» tamin'ny rendrarendra sy ny fidedadedahana tamin'ny androny (</a:t>
            </a:r>
            <a:r>
              <a:rPr lang="af-ZA" i="1" dirty="0">
                <a:solidFill>
                  <a:schemeClr val="bg1"/>
                </a:solidFill>
              </a:rPr>
              <a:t>Education</a:t>
            </a:r>
            <a:r>
              <a:rPr lang="af-ZA" dirty="0">
                <a:solidFill>
                  <a:schemeClr val="bg1"/>
                </a:solidFill>
              </a:rPr>
              <a:t>, p. 87), ka tahaka izany koa ny fahatsorana sy ny herin'ny Hafatra Advantista dia tsy maintsy hifanohitra tanteraka amin'ny fitadiavan-kisehoseho misy eto amin'izao tontolo izao amin'ny androntsika ankehitriny. Ny Tompo dia manameloka «ireo fandaniam-bola mihoa-pampana sady tsy ilaina izay enti-manome fahafaham-po ny fiavonavonana sy ny fitiavan-kideradera.» </a:t>
            </a:r>
            <a:r>
              <a:rPr lang="af-ZA" i="1" dirty="0">
                <a:solidFill>
                  <a:schemeClr val="bg1"/>
                </a:solidFill>
              </a:rPr>
              <a:t>Testimonies to Ministers</a:t>
            </a:r>
            <a:r>
              <a:rPr lang="af-ZA" dirty="0">
                <a:solidFill>
                  <a:schemeClr val="bg1"/>
                </a:solidFill>
              </a:rPr>
              <a:t>, p. 179. Mba hanarahana izany foto-kevitra izany, dia aoka hisy fahatsorana sy fitsitsiana amin'ny lanonana fizarana diplaoma, ny fankalazana fanambadiana atao amin'ny fiangonantsika, sy amin'ny fanompoam-pivavahana rehetra</a:t>
            </a:r>
            <a:r>
              <a:rPr lang="af-ZA" dirty="0" smtClean="0">
                <a:solidFill>
                  <a:schemeClr val="bg1"/>
                </a:solidFill>
              </a:rPr>
              <a:t>. </a:t>
            </a:r>
            <a:r>
              <a:rPr lang="af-ZA" i="1" dirty="0" smtClean="0">
                <a:solidFill>
                  <a:schemeClr val="bg1"/>
                </a:solidFill>
              </a:rPr>
              <a:t>FMF</a:t>
            </a:r>
            <a:r>
              <a:rPr lang="af-ZA" dirty="0" smtClean="0">
                <a:solidFill>
                  <a:schemeClr val="bg1"/>
                </a:solidFill>
              </a:rPr>
              <a:t>,p185§3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22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274</Words>
  <Application>Microsoft Office PowerPoint</Application>
  <PresentationFormat>Affichage à l'écran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Pierrot</dc:creator>
  <cp:lastModifiedBy>Pierrot</cp:lastModifiedBy>
  <cp:revision>6</cp:revision>
  <dcterms:created xsi:type="dcterms:W3CDTF">2013-01-08T10:56:22Z</dcterms:created>
  <dcterms:modified xsi:type="dcterms:W3CDTF">2013-01-08T11:27:27Z</dcterms:modified>
</cp:coreProperties>
</file>