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6" r:id="rId4"/>
    <p:sldId id="263" r:id="rId5"/>
    <p:sldId id="269" r:id="rId6"/>
    <p:sldId id="270" r:id="rId7"/>
    <p:sldId id="258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61" r:id="rId16"/>
    <p:sldId id="268" r:id="rId17"/>
    <p:sldId id="260" r:id="rId18"/>
    <p:sldId id="259" r:id="rId19"/>
    <p:sldId id="262" r:id="rId20"/>
    <p:sldId id="278" r:id="rId21"/>
    <p:sldId id="264" r:id="rId22"/>
    <p:sldId id="279" r:id="rId23"/>
    <p:sldId id="265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E8-75CD-46C4-A2BB-D5B785C9D1EE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D3E72-2884-4ED7-A5C0-D1ECA648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76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E8-75CD-46C4-A2BB-D5B785C9D1EE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D3E72-2884-4ED7-A5C0-D1ECA648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442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E8-75CD-46C4-A2BB-D5B785C9D1EE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D3E72-2884-4ED7-A5C0-D1ECA648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142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E8-75CD-46C4-A2BB-D5B785C9D1EE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D3E72-2884-4ED7-A5C0-D1ECA648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11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E8-75CD-46C4-A2BB-D5B785C9D1EE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D3E72-2884-4ED7-A5C0-D1ECA648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53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E8-75CD-46C4-A2BB-D5B785C9D1EE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D3E72-2884-4ED7-A5C0-D1ECA648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46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E8-75CD-46C4-A2BB-D5B785C9D1EE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D3E72-2884-4ED7-A5C0-D1ECA648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680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E8-75CD-46C4-A2BB-D5B785C9D1EE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D3E72-2884-4ED7-A5C0-D1ECA648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079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E8-75CD-46C4-A2BB-D5B785C9D1EE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D3E72-2884-4ED7-A5C0-D1ECA648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921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E8-75CD-46C4-A2BB-D5B785C9D1EE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D3E72-2884-4ED7-A5C0-D1ECA648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355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E6BE8-75CD-46C4-A2BB-D5B785C9D1EE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D3E72-2884-4ED7-A5C0-D1ECA648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515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E6BE8-75CD-46C4-A2BB-D5B785C9D1EE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D3E72-2884-4ED7-A5C0-D1ECA648D2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52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            TOMBONANDRO</a:t>
            </a:r>
          </a:p>
          <a:p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15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340768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            ATELIER = DINIKA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15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minitra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no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omena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fiangonana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ka 5minitra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isaky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fanontaniana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3227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340768"/>
            <a:ext cx="84969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            ATELIER = DINIKA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Tsy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iadian-kevitra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hevitra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aroson’ny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olona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tsirairay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anaty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vondrona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fa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soratana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avy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hatrany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izay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lazainy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690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340768"/>
            <a:ext cx="84969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            ATELIER = DINIKA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Rehefa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tapitra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15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minitra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: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Mifandimby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manao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tatitra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mpitan-tsoratry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vondrona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isanisany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3492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340768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            ATELIER = DINIKA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Angony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ireo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taratasy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nanoratany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ireny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hevitra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irany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ka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diniho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fampiharana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4586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340768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            ATELIER = DINIKA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Fintino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tatitra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ary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manaova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antso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amin’ny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1/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Fanombohana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ara-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potoana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sy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2/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Fahatongavana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ara-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potoana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8869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340768"/>
            <a:ext cx="84969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Manokàna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fotoana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itondrana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am-bavaka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fanapahan-kevitra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sy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itondrana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am-bavaka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ireo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fianakaviana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tara- lava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( séance de prière) 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554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79512" y="1340768"/>
            <a:ext cx="871296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Atombohy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ara-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potoana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fotoana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rehetra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Aoka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tsy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andrasana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i 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Andriamatoa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TSITONGA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sy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Ramatoa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RATARA.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0235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340768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            ATELIER = DINIKA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Nahoana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olona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no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matahotra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rehefa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tara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am-piasana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?</a:t>
            </a:r>
          </a:p>
          <a:p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Nahoana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no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tsy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rototra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izy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rehefa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tara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am-piangonana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5033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340768"/>
            <a:ext cx="849694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            ATELIER = DINIKA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Iza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no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heverinao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fa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tsy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tokony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hanaovana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tara : </a:t>
            </a:r>
            <a:r>
              <a:rPr lang="fr-FR" sz="4000" dirty="0" err="1">
                <a:solidFill>
                  <a:schemeClr val="bg1"/>
                </a:solidFill>
                <a:latin typeface="Baskerville Old Face" pitchFamily="18" charset="0"/>
              </a:rPr>
              <a:t>T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oeram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-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piasana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      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Toeram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-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pianarana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      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Fotoam-pivavahana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18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340768"/>
            <a:ext cx="84969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Amporisiho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fiangonana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hahay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hampiasa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ANDRO FIOMANANA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Jereo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Torolalana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ho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Fiangonana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,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pp.121-134</a:t>
            </a:r>
          </a:p>
        </p:txBody>
      </p:sp>
    </p:spTree>
    <p:extLst>
      <p:ext uri="{BB962C8B-B14F-4D97-AF65-F5344CB8AC3E}">
        <p14:creationId xmlns:p14="http://schemas.microsoft.com/office/powerpoint/2010/main" val="265162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Ro</a:t>
            </a:r>
            <a:r>
              <a:rPr lang="fr-FR" dirty="0" smtClean="0"/>
              <a:t> </a:t>
            </a:r>
            <a:r>
              <a:rPr lang="fr-FR" dirty="0" err="1" smtClean="0"/>
              <a:t>iny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340768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TENA MANOKANA</a:t>
            </a:r>
          </a:p>
          <a:p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Reseho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lahatra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mambra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mba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hanao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lisitry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zavatra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atao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( emploi du temps ):</a:t>
            </a:r>
          </a:p>
          <a:p>
            <a:r>
              <a:rPr lang="fr-FR" sz="3600" dirty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  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Isan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’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andro</a:t>
            </a:r>
            <a:endParaRPr lang="fr-FR" sz="36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r>
              <a:rPr lang="fr-FR" sz="3600" dirty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  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Isan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-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kerinandro</a:t>
            </a:r>
            <a:endParaRPr lang="fr-FR" sz="36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Ary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asaivo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mijoro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vavolombelona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amin’ny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fanandramany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89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340768"/>
            <a:ext cx="849694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MANOKANA SABATA IRAY </a:t>
            </a:r>
            <a:r>
              <a:rPr lang="fr-FR" sz="3600" dirty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(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Fetin’ny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fijoroana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vavolombelona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) 09/03/2013</a:t>
            </a:r>
            <a:endParaRPr lang="fr-FR" sz="36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endParaRPr lang="fr-FR" sz="36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MANOMBOKA 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ARA- POTOANA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miaraka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mambra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rehetra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</a:p>
          <a:p>
            <a:endParaRPr lang="fr-FR" sz="36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99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3157" y="1259175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Izany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hoe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:</a:t>
            </a:r>
          </a:p>
          <a:p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Dingana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voalohany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: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Entanina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aloha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fanombohana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ara-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potoana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.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Mety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ho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vitsy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mambra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tonga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miara-manomboka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</a:p>
          <a:p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Dingana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faharoa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: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Miara-manomboka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ara-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potoana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amin’ny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09/03/2013</a:t>
            </a:r>
          </a:p>
          <a:p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Sabatan’ny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FI.PI.KRI</a:t>
            </a:r>
            <a:endParaRPr lang="fr-FR" sz="36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87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3157" y="1259175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Miverina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Sabata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hariva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avokoa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mambra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amin’io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</a:p>
          <a:p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Fetin’ny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fijoroana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vavolombelona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io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folakandro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io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. ( Festival de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temoignage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)</a:t>
            </a:r>
          </a:p>
          <a:p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Ataovy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matanjaka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fanentanana</a:t>
            </a:r>
            <a:r>
              <a:rPr lang="fr-FR" sz="3600" dirty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mialoha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</a:p>
          <a:p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Ampiasao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fomba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rehetra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sy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herivelona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rehetra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  <a:endParaRPr lang="fr-FR" sz="36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05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340768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SABATA  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HARIVA(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atao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) :</a:t>
            </a:r>
            <a:endParaRPr lang="fr-FR" sz="36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fifampizarana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fanandramana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sy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fahatsapan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’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fiangonana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ary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fahitany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izany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manomboka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ara-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potoana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izany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2141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Ro</a:t>
            </a:r>
            <a:r>
              <a:rPr lang="fr-FR" dirty="0" smtClean="0"/>
              <a:t> </a:t>
            </a:r>
            <a:r>
              <a:rPr lang="fr-FR" dirty="0" err="1" smtClean="0"/>
              <a:t>iny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340768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TENA MANOKANA</a:t>
            </a:r>
          </a:p>
          <a:p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Mba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hisorohana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fandanilaniana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foana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fotoana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dia « 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Hevero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hoe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io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no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andro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farany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hahavelomanao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 »</a:t>
            </a:r>
            <a:endParaRPr lang="fr-FR" sz="36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Manaova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tombana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isan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-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kariva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alohan’ny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hatory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: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ataovy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lisitra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zavatra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vitanao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t@ 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iny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>
                <a:solidFill>
                  <a:schemeClr val="bg1"/>
                </a:solidFill>
                <a:latin typeface="Baskerville Old Face" pitchFamily="18" charset="0"/>
              </a:rPr>
              <a:t>andro</a:t>
            </a:r>
            <a:r>
              <a:rPr lang="fr-FR" sz="3600" dirty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3600" dirty="0" err="1">
                <a:solidFill>
                  <a:schemeClr val="bg1"/>
                </a:solidFill>
                <a:latin typeface="Baskerville Old Face" pitchFamily="18" charset="0"/>
              </a:rPr>
              <a:t>i</a:t>
            </a:r>
            <a:r>
              <a:rPr lang="fr-FR" sz="36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029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79512" y="1340768"/>
            <a:ext cx="87129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Atombohy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ara-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potoana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zavatr</a:t>
            </a:r>
            <a:r>
              <a:rPr lang="fr-FR" sz="4000" dirty="0" err="1">
                <a:solidFill>
                  <a:schemeClr val="bg1"/>
                </a:solidFill>
                <a:latin typeface="Baskerville Old Face" pitchFamily="18" charset="0"/>
              </a:rPr>
              <a:t>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rehetra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Aza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ahemotra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fanaovana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izay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efa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azo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atao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69182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            TOMBONANDRO</a:t>
            </a:r>
          </a:p>
          <a:p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ATELIER = DINIKA</a:t>
            </a:r>
          </a:p>
        </p:txBody>
      </p:sp>
    </p:spTree>
    <p:extLst>
      <p:ext uri="{BB962C8B-B14F-4D97-AF65-F5344CB8AC3E}">
        <p14:creationId xmlns:p14="http://schemas.microsoft.com/office/powerpoint/2010/main" val="32531325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            TOMBONANDRO</a:t>
            </a:r>
          </a:p>
          <a:p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Manokana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fotoana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manokana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iarahan’ny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fiangonana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midinika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mikasika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ireto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: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77997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340768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            ATELIER = DINIKA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1/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Inona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no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antony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maha- tara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fanombohan’ny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fotoana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?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2/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Inona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no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vahaolana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heverinao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hanombohana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ara-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potoana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?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3/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Ahoana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no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hanombohana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miaraka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366594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340768"/>
            <a:ext cx="849694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            ATELIER = DINIKA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Zarao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vondrona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maromaro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fiangonana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ka 12 no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mambr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amin’ny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vondrona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iray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mifanakalo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hevitra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mikasika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ireo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1294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340768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 3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            ATELIER = DINIKA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Manendry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olona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iray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isaky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vondrona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hitarika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dinika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Manendry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mpitan-tsoratra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iray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handray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an-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tsoratra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hevitra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rehetra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sy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hanao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tatitra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eo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anatrehan’ny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fiangonana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avy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eo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48114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27</Words>
  <Application>Microsoft Office PowerPoint</Application>
  <PresentationFormat>Affichage à l'écran (4:3)</PresentationFormat>
  <Paragraphs>94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Présentation PowerPoint</vt:lpstr>
      <vt:lpstr>Ro iny</vt:lpstr>
      <vt:lpstr>Ro iny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Pierrot</dc:creator>
  <cp:lastModifiedBy>Pierrot</cp:lastModifiedBy>
  <cp:revision>9</cp:revision>
  <dcterms:created xsi:type="dcterms:W3CDTF">2013-01-05T13:33:39Z</dcterms:created>
  <dcterms:modified xsi:type="dcterms:W3CDTF">2013-01-08T09:21:09Z</dcterms:modified>
</cp:coreProperties>
</file>