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4" r:id="rId4"/>
    <p:sldId id="263" r:id="rId5"/>
    <p:sldId id="259" r:id="rId6"/>
    <p:sldId id="260" r:id="rId7"/>
    <p:sldId id="261" r:id="rId8"/>
    <p:sldId id="262" r:id="rId9"/>
    <p:sldId id="26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4FE2-67B9-44A3-9A2F-B888EC26BC20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0BDA-3A82-4C46-9AE7-57C041E0AA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6085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4FE2-67B9-44A3-9A2F-B888EC26BC20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0BDA-3A82-4C46-9AE7-57C041E0AA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0375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4FE2-67B9-44A3-9A2F-B888EC26BC20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0BDA-3A82-4C46-9AE7-57C041E0AA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0664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4FE2-67B9-44A3-9A2F-B888EC26BC20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0BDA-3A82-4C46-9AE7-57C041E0AA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331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4FE2-67B9-44A3-9A2F-B888EC26BC20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0BDA-3A82-4C46-9AE7-57C041E0AA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4775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4FE2-67B9-44A3-9A2F-B888EC26BC20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0BDA-3A82-4C46-9AE7-57C041E0AA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7402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4FE2-67B9-44A3-9A2F-B888EC26BC20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0BDA-3A82-4C46-9AE7-57C041E0AA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1479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4FE2-67B9-44A3-9A2F-B888EC26BC20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0BDA-3A82-4C46-9AE7-57C041E0AA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3007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4FE2-67B9-44A3-9A2F-B888EC26BC20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0BDA-3A82-4C46-9AE7-57C041E0AA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212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4FE2-67B9-44A3-9A2F-B888EC26BC20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0BDA-3A82-4C46-9AE7-57C041E0AA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617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4FE2-67B9-44A3-9A2F-B888EC26BC20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0BDA-3A82-4C46-9AE7-57C041E0AA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3165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94FE2-67B9-44A3-9A2F-B888EC26BC20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B0BDA-3A82-4C46-9AE7-57C041E0AA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1832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23528" y="2420888"/>
            <a:ext cx="84969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ANDRAIKITRY NY MPANDRINDRA</a:t>
            </a:r>
          </a:p>
        </p:txBody>
      </p:sp>
    </p:spTree>
    <p:extLst>
      <p:ext uri="{BB962C8B-B14F-4D97-AF65-F5344CB8AC3E}">
        <p14:creationId xmlns:p14="http://schemas.microsoft.com/office/powerpoint/2010/main" val="2449470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23528" y="2420888"/>
            <a:ext cx="84969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ANDRAIKITRY NY MPANDRINDRA</a:t>
            </a:r>
          </a:p>
          <a:p>
            <a:pPr algn="ctr"/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Manara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-maso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fampiharana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ireo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toromarika</a:t>
            </a:r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41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23528" y="2420888"/>
            <a:ext cx="84969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ANDRAIKITRY NY MPANDRINDRA</a:t>
            </a:r>
          </a:p>
          <a:p>
            <a:pPr algn="ctr"/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Manampy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izay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sahirana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amin’ny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fampiharana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tari-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dalana</a:t>
            </a:r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63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23528" y="2420888"/>
            <a:ext cx="84969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ANDRAIKITRY NY MPANDRINDRA</a:t>
            </a:r>
          </a:p>
          <a:p>
            <a:pPr algn="ctr"/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Manangona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tatitra</a:t>
            </a:r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693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23528" y="2420888"/>
            <a:ext cx="84969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Vao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vita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Sabata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faha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- 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10/3volana</a:t>
            </a:r>
          </a:p>
          <a:p>
            <a:pPr algn="ctr"/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(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Sabata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fetin’ny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fijoroana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vavolombelona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)</a:t>
            </a:r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pPr algn="ctr"/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984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23528" y="2420888"/>
            <a:ext cx="849694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VORIO NY TOMPON’ANDRAIKITRA REHETRA NY ALAHADY MANARAK’ IO</a:t>
            </a:r>
          </a:p>
          <a:p>
            <a:pPr algn="ctr"/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934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23528" y="2420888"/>
            <a:ext cx="84969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ATAMBARO NY TATITRA</a:t>
            </a:r>
          </a:p>
          <a:p>
            <a:pPr algn="ctr"/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OMEO NY PASITORA</a:t>
            </a:r>
          </a:p>
          <a:p>
            <a:pPr algn="ctr"/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825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23528" y="2420888"/>
            <a:ext cx="84969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TONGA ATY AMIN’NY FMC</a:t>
            </a:r>
          </a:p>
          <a:p>
            <a:pPr algn="ctr"/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ALOHAN’NY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Sabata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faha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- 13</a:t>
            </a:r>
          </a:p>
          <a:p>
            <a:pPr algn="ctr"/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82462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467544" y="1536174"/>
            <a:ext cx="8496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Aoka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mba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alefa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aty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amin’ny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talen’ny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departemantan’ny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FI.PI.KRI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</a:p>
          <a:p>
            <a:r>
              <a:rPr lang="fr-FR" sz="4000" dirty="0" err="1">
                <a:solidFill>
                  <a:schemeClr val="bg1"/>
                </a:solidFill>
                <a:latin typeface="Baskerville Old Face" pitchFamily="18" charset="0"/>
              </a:rPr>
              <a:t>L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aharana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telefôna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ahafahana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mifandray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aminao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; </a:t>
            </a:r>
          </a:p>
          <a:p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Anaranao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feno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</a:p>
          <a:p>
            <a:r>
              <a:rPr lang="fr-FR" sz="4000" dirty="0" err="1">
                <a:solidFill>
                  <a:schemeClr val="bg1"/>
                </a:solidFill>
                <a:latin typeface="Baskerville Old Face" pitchFamily="18" charset="0"/>
              </a:rPr>
              <a:t>D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istrika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misy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anao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82136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81</Words>
  <Application>Microsoft Office PowerPoint</Application>
  <PresentationFormat>Affichage à l'écran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Pierrot</dc:creator>
  <cp:lastModifiedBy>Pierrot</cp:lastModifiedBy>
  <cp:revision>5</cp:revision>
  <dcterms:created xsi:type="dcterms:W3CDTF">2013-01-06T04:46:23Z</dcterms:created>
  <dcterms:modified xsi:type="dcterms:W3CDTF">2013-01-08T08:16:14Z</dcterms:modified>
</cp:coreProperties>
</file>