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58" r:id="rId5"/>
    <p:sldId id="257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AF53FA-8CAE-4D11-8073-AB137A736EB8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676B73-E96A-4D79-B878-1529D48EBEB5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2204864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latin typeface="Bernard MT Condensed" pitchFamily="18" charset="0"/>
              </a:rPr>
              <a:t>?</a:t>
            </a:r>
            <a:endParaRPr lang="fr-FR" sz="96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7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11" y="620688"/>
            <a:ext cx="47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latin typeface="Baskerville Old Face" pitchFamily="18" charset="0"/>
              </a:rPr>
              <a:t>VAROTRA FAMPIRATIANA </a:t>
            </a:r>
          </a:p>
          <a:p>
            <a:pPr algn="ctr"/>
            <a:endParaRPr lang="fr-FR" sz="3200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algn="ctr"/>
            <a:r>
              <a:rPr lang="fr-FR" sz="3200" b="1" dirty="0" smtClean="0">
                <a:latin typeface="Baskerville Old Face" pitchFamily="18" charset="0"/>
              </a:rPr>
              <a:t>KARAKARAIN’ NY DAPARTEMANTA FI.PI.KRI </a:t>
            </a:r>
          </a:p>
          <a:p>
            <a:r>
              <a:rPr lang="fr-FR" sz="3200" b="1" dirty="0" smtClean="0">
                <a:latin typeface="Baskerville Old Face" pitchFamily="18" charset="0"/>
              </a:rPr>
              <a:t>                 </a:t>
            </a:r>
          </a:p>
          <a:p>
            <a:pPr algn="ctr"/>
            <a:r>
              <a:rPr lang="fr-FR" sz="3200" b="1" dirty="0" smtClean="0">
                <a:latin typeface="Baskerville Old Face" pitchFamily="18" charset="0"/>
              </a:rPr>
              <a:t>F.M.C</a:t>
            </a:r>
            <a:endParaRPr lang="fr-FR" sz="3200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pic>
        <p:nvPicPr>
          <p:cNvPr id="5" name="Picture 2" descr="C:\Mes documents\Mes images\seminarsSTW_fichiers\header-cr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4751"/>
            <a:ext cx="2376264" cy="18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lgerian" pitchFamily="82" charset="0"/>
              </a:rPr>
              <a:t>D-FI </a:t>
            </a:r>
            <a:r>
              <a:rPr lang="fr-FR" sz="3200" dirty="0" smtClean="0">
                <a:solidFill>
                  <a:srgbClr val="FF0000"/>
                </a:solidFill>
                <a:latin typeface="Algerian" pitchFamily="82" charset="0"/>
              </a:rPr>
              <a:t>5</a:t>
            </a:r>
            <a:endParaRPr lang="fr-FR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8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11" y="620688"/>
            <a:ext cx="4792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askerville Old Face" pitchFamily="18" charset="0"/>
              </a:rPr>
              <a:t>1/FIHAONANA</a:t>
            </a:r>
          </a:p>
          <a:p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2/FIFANKAFANTARANA</a:t>
            </a:r>
          </a:p>
          <a:p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3/</a:t>
            </a:r>
            <a:r>
              <a:rPr lang="fr-FR" sz="3200" b="1" dirty="0" smtClean="0">
                <a:solidFill>
                  <a:srgbClr val="FF0000"/>
                </a:solidFill>
                <a:latin typeface="Baskerville Old Face" pitchFamily="18" charset="0"/>
              </a:rPr>
              <a:t>FIFANAKALOZANA</a:t>
            </a:r>
          </a:p>
          <a:p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4/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FIARAHA-MIOMBON’ANTOKA</a:t>
            </a:r>
          </a:p>
          <a:p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5/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FIFAMPITOKISANA</a:t>
            </a:r>
            <a:endParaRPr lang="fr-FR" sz="3200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7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5076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askerville Old Face" pitchFamily="18" charset="0"/>
              </a:rPr>
              <a:t>1/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ORINASA</a:t>
            </a:r>
          </a:p>
          <a:p>
            <a:r>
              <a:rPr lang="fr-FR" sz="3200" b="1" dirty="0" smtClean="0">
                <a:latin typeface="Baskerville Old Face" pitchFamily="18" charset="0"/>
              </a:rPr>
              <a:t>2/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MPIVAROTRA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3/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FITATERANA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4/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ASA-TANANA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5/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TOERAM-PIOFANANA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6/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COLLECTEUR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r>
              <a:rPr lang="fr-FR" sz="3200" b="1" dirty="0" smtClean="0">
                <a:latin typeface="Baskerville Old Face" pitchFamily="18" charset="0"/>
              </a:rPr>
              <a:t>7/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FOURNISSEUR</a:t>
            </a:r>
          </a:p>
          <a:p>
            <a:r>
              <a:rPr lang="fr-FR" sz="3200" b="1" dirty="0" smtClean="0">
                <a:latin typeface="Baskerville Old Face" pitchFamily="18" charset="0"/>
              </a:rPr>
              <a:t>8/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SPECIALITE</a:t>
            </a:r>
          </a:p>
          <a:p>
            <a:r>
              <a:rPr lang="fr-FR" sz="3200" b="1" dirty="0">
                <a:latin typeface="Baskerville Old Face" pitchFamily="18" charset="0"/>
              </a:rPr>
              <a:t>9</a:t>
            </a:r>
            <a:r>
              <a:rPr lang="fr-FR" sz="3200" b="1" dirty="0" smtClean="0">
                <a:latin typeface="Baskerville Old Face" pitchFamily="18" charset="0"/>
              </a:rPr>
              <a:t>/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SNS</a:t>
            </a:r>
            <a:endParaRPr lang="fr-FR" sz="3200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50760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HISY:</a:t>
            </a:r>
          </a:p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STAND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pPr algn="ctr"/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FIOFANANA </a:t>
            </a:r>
          </a:p>
          <a:p>
            <a:pPr algn="ctr"/>
            <a:r>
              <a:rPr lang="fr-FR" sz="3200" b="1" dirty="0" err="1" smtClean="0">
                <a:solidFill>
                  <a:srgbClr val="0070C0"/>
                </a:solidFill>
                <a:latin typeface="Baskerville Old Face" pitchFamily="18" charset="0"/>
              </a:rPr>
              <a:t>Maimaim-poana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pPr algn="ctr"/>
            <a:endParaRPr lang="fr-FR" sz="3200" b="1" dirty="0">
              <a:solidFill>
                <a:srgbClr val="0070C0"/>
              </a:solidFill>
              <a:latin typeface="Baskerville Old Face" pitchFamily="18" charset="0"/>
            </a:endParaRPr>
          </a:p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ANNUAIRE</a:t>
            </a:r>
          </a:p>
          <a:p>
            <a:pPr algn="ctr"/>
            <a:r>
              <a:rPr lang="fr-FR" sz="3200" b="1" dirty="0" err="1">
                <a:solidFill>
                  <a:srgbClr val="0070C0"/>
                </a:solidFill>
                <a:latin typeface="Baskerville Old Face" pitchFamily="18" charset="0"/>
              </a:rPr>
              <a:t>M</a:t>
            </a:r>
            <a:r>
              <a:rPr lang="fr-FR" sz="3200" b="1" dirty="0" err="1" smtClean="0">
                <a:solidFill>
                  <a:srgbClr val="0070C0"/>
                </a:solidFill>
                <a:latin typeface="Baskerville Old Face" pitchFamily="18" charset="0"/>
              </a:rPr>
              <a:t>irakitra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Baskerville Old Face" pitchFamily="18" charset="0"/>
              </a:rPr>
              <a:t>ireo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Baskerville Old Face" pitchFamily="18" charset="0"/>
              </a:rPr>
              <a:t>mpandray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Baskerville Old Face" pitchFamily="18" charset="0"/>
              </a:rPr>
              <a:t>anjara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pPr algn="ctr"/>
            <a:endParaRPr lang="fr-FR" sz="3200" b="1" dirty="0">
              <a:solidFill>
                <a:srgbClr val="0070C0"/>
              </a:solidFill>
              <a:latin typeface="Baskerville Old Face" pitchFamily="18" charset="0"/>
            </a:endParaRPr>
          </a:p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LOGO</a:t>
            </a:r>
          </a:p>
          <a:p>
            <a:pPr algn="ctr"/>
            <a:r>
              <a:rPr lang="fr-FR" sz="3200" b="1" dirty="0" err="1" smtClean="0">
                <a:solidFill>
                  <a:srgbClr val="0070C0"/>
                </a:solidFill>
                <a:latin typeface="Baskerville Old Face" pitchFamily="18" charset="0"/>
              </a:rPr>
              <a:t>Apetaka</a:t>
            </a:r>
            <a:r>
              <a:rPr lang="fr-FR" sz="3200" b="1" dirty="0" smtClean="0">
                <a:solidFill>
                  <a:srgbClr val="0070C0"/>
                </a:solidFill>
                <a:latin typeface="Baskerville Old Face" pitchFamily="18" charset="0"/>
              </a:rPr>
              <a:t> @ plaque pub.</a:t>
            </a:r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  <a:p>
            <a:pPr algn="ctr"/>
            <a:endParaRPr lang="fr-FR" sz="3200" b="1" dirty="0" smtClean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3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188640"/>
            <a:ext cx="49685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FISORATANA ANARANA</a:t>
            </a:r>
          </a:p>
          <a:p>
            <a:pPr algn="ctr"/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Baskerville Old Face" pitchFamily="18" charset="0"/>
              </a:rPr>
              <a:t>FMC</a:t>
            </a:r>
          </a:p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Baskerville Old Face" pitchFamily="18" charset="0"/>
              </a:rPr>
              <a:t>Ar 2000</a:t>
            </a:r>
          </a:p>
          <a:p>
            <a:pPr algn="ctr"/>
            <a:endParaRPr lang="fr-FR" sz="4000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/>
            <a:r>
              <a:rPr lang="fr-FR" sz="4000" b="1" dirty="0" err="1" smtClean="0">
                <a:solidFill>
                  <a:srgbClr val="FF0000"/>
                </a:solidFill>
                <a:latin typeface="Baskerville Old Face" pitchFamily="18" charset="0"/>
              </a:rPr>
              <a:t>Hatramin’ny</a:t>
            </a:r>
            <a:r>
              <a:rPr lang="fr-FR" sz="40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Baskerville Old Face" pitchFamily="18" charset="0"/>
              </a:rPr>
              <a:t>16 </a:t>
            </a:r>
            <a:r>
              <a:rPr lang="fr-FR" sz="4000" b="1" dirty="0" err="1" smtClean="0">
                <a:solidFill>
                  <a:srgbClr val="FF0000"/>
                </a:solidFill>
                <a:latin typeface="Baskerville Old Face" pitchFamily="18" charset="0"/>
              </a:rPr>
              <a:t>Jolay</a:t>
            </a:r>
            <a:endParaRPr lang="fr-FR" sz="4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/>
            <a:endParaRPr lang="fr-FR" sz="4000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/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Araho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ny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modely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nalefa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any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@ </a:t>
            </a: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filazan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- </a:t>
            </a: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draharaha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7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71601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askerville Old Face" pitchFamily="18" charset="0"/>
              </a:rPr>
              <a:t>FIVORIAN’ IREO HANDRAY ANJARA NISORATRA ANARANA:</a:t>
            </a:r>
          </a:p>
          <a:p>
            <a:pPr algn="ctr"/>
            <a:endParaRPr lang="fr-FR" sz="24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latin typeface="Baskerville Old Face" pitchFamily="18" charset="0"/>
              </a:rPr>
              <a:t>DATY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: ALAHADY 20 </a:t>
            </a:r>
            <a:r>
              <a:rPr lang="fr-FR" sz="2800" b="1" dirty="0" err="1" smtClean="0">
                <a:solidFill>
                  <a:srgbClr val="00B0F0"/>
                </a:solidFill>
                <a:latin typeface="Baskerville Old Face" pitchFamily="18" charset="0"/>
              </a:rPr>
              <a:t>Jolay</a:t>
            </a:r>
            <a:endParaRPr lang="fr-FR" sz="2800" b="1" dirty="0" smtClean="0">
              <a:solidFill>
                <a:srgbClr val="00B0F0"/>
              </a:solidFill>
              <a:latin typeface="Baskerville Old Face" pitchFamily="18" charset="0"/>
            </a:endParaRPr>
          </a:p>
          <a:p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latin typeface="Baskerville Old Face" pitchFamily="18" charset="0"/>
              </a:rPr>
              <a:t>ORA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: 8.30 – 12</a:t>
            </a:r>
          </a:p>
          <a:p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latin typeface="Baskerville Old Face" pitchFamily="18" charset="0"/>
              </a:rPr>
              <a:t>TOERANA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:  </a:t>
            </a:r>
            <a:r>
              <a:rPr lang="fr-FR" sz="2800" b="1" dirty="0" err="1" smtClean="0">
                <a:solidFill>
                  <a:srgbClr val="00B0F0"/>
                </a:solidFill>
                <a:latin typeface="Baskerville Old Face" pitchFamily="18" charset="0"/>
              </a:rPr>
              <a:t>Fiangonana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 Anglophone </a:t>
            </a:r>
            <a:r>
              <a:rPr lang="fr-FR" sz="2800" b="1" dirty="0" err="1" smtClean="0">
                <a:solidFill>
                  <a:srgbClr val="00B0F0"/>
                </a:solidFill>
                <a:latin typeface="Baskerville Old Face" pitchFamily="18" charset="0"/>
              </a:rPr>
              <a:t>Soamanandrariny</a:t>
            </a:r>
            <a:endParaRPr lang="fr-FR" sz="2800" b="1" dirty="0" smtClean="0">
              <a:solidFill>
                <a:srgbClr val="00B0F0"/>
              </a:solidFill>
              <a:latin typeface="Baskerville Old Face" pitchFamily="18" charset="0"/>
            </a:endParaRPr>
          </a:p>
          <a:p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err="1" smtClean="0">
                <a:solidFill>
                  <a:srgbClr val="FF0000"/>
                </a:solidFill>
                <a:latin typeface="Baskerville Old Face" pitchFamily="18" charset="0"/>
              </a:rPr>
              <a:t>Hametrapetrahana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Baskerville Old Face" pitchFamily="18" charset="0"/>
              </a:rPr>
              <a:t>ny</a:t>
            </a:r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Baskerville Old Face" pitchFamily="18" charset="0"/>
              </a:rPr>
              <a:t>fepetra</a:t>
            </a:r>
            <a:endParaRPr lang="fr-FR" sz="28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           </a:t>
            </a:r>
            <a:r>
              <a:rPr lang="fr-FR" sz="2800" b="1" dirty="0" smtClean="0">
                <a:solidFill>
                  <a:srgbClr val="002060"/>
                </a:solidFill>
                <a:latin typeface="Baskerville Old Face" pitchFamily="18" charset="0"/>
              </a:rPr>
              <a:t>AZA TARA</a:t>
            </a:r>
            <a:endParaRPr lang="fr-FR" sz="2800" b="1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pPr algn="ctr"/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1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I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47160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FANAZAVANA FANAMPINY</a:t>
            </a:r>
          </a:p>
          <a:p>
            <a:pPr algn="ctr"/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err="1" smtClean="0">
                <a:solidFill>
                  <a:srgbClr val="00B0F0"/>
                </a:solidFill>
                <a:latin typeface="Baskerville Old Face" pitchFamily="18" charset="0"/>
              </a:rPr>
              <a:t>Talen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’ </a:t>
            </a:r>
            <a:r>
              <a:rPr lang="fr-FR" sz="2800" b="1" dirty="0" err="1" smtClean="0">
                <a:solidFill>
                  <a:srgbClr val="00B0F0"/>
                </a:solidFill>
                <a:latin typeface="Baskerville Old Face" pitchFamily="18" charset="0"/>
              </a:rPr>
              <a:t>ny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 </a:t>
            </a:r>
            <a:r>
              <a:rPr lang="fr-FR" sz="2800" b="1" dirty="0" err="1" smtClean="0">
                <a:solidFill>
                  <a:srgbClr val="00B0F0"/>
                </a:solidFill>
                <a:latin typeface="Baskerville Old Face" pitchFamily="18" charset="0"/>
              </a:rPr>
              <a:t>departemanta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:</a:t>
            </a:r>
          </a:p>
          <a:p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    </a:t>
            </a:r>
            <a:r>
              <a:rPr lang="fr-FR" sz="2800" b="1" dirty="0" smtClean="0">
                <a:latin typeface="Baskerville Old Face" pitchFamily="18" charset="0"/>
              </a:rPr>
              <a:t>033 37 109 24</a:t>
            </a:r>
          </a:p>
          <a:p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STAFF  TECHNIQUE:</a:t>
            </a:r>
          </a:p>
          <a:p>
            <a:endParaRPr lang="fr-FR" sz="2800" b="1" dirty="0" smtClean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NAINA </a:t>
            </a:r>
            <a:r>
              <a:rPr lang="fr-FR" sz="2800" b="1" dirty="0" smtClean="0">
                <a:latin typeface="Baskerville Old Face" pitchFamily="18" charset="0"/>
              </a:rPr>
              <a:t> 033 80 017 44</a:t>
            </a:r>
          </a:p>
          <a:p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  <a:p>
            <a:endParaRPr lang="fr-FR" sz="2800" b="1" dirty="0" smtClean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DINOH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  </a:t>
            </a:r>
            <a:r>
              <a:rPr lang="fr-FR" sz="2800" b="1" dirty="0" smtClean="0">
                <a:latin typeface="Baskerville Old Face" pitchFamily="18" charset="0"/>
              </a:rPr>
              <a:t>033 02 285 80</a:t>
            </a:r>
          </a:p>
          <a:p>
            <a:endParaRPr lang="fr-FR" sz="2800" b="1" dirty="0">
              <a:latin typeface="Baskerville Old Face" pitchFamily="18" charset="0"/>
            </a:endParaRPr>
          </a:p>
          <a:p>
            <a:endParaRPr lang="fr-FR" sz="2800" b="1" dirty="0" smtClean="0">
              <a:solidFill>
                <a:srgbClr val="00B0F0"/>
              </a:solidFill>
              <a:latin typeface="Baskerville Old Face" pitchFamily="18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latin typeface="Baskerville Old Face" pitchFamily="18" charset="0"/>
              </a:rPr>
              <a:t>LUCIEN</a:t>
            </a:r>
            <a:r>
              <a:rPr lang="fr-FR" sz="2800" b="1" dirty="0" smtClean="0">
                <a:solidFill>
                  <a:srgbClr val="00B0F0"/>
                </a:solidFill>
                <a:latin typeface="Baskerville Old Face" pitchFamily="18" charset="0"/>
              </a:rPr>
              <a:t>  </a:t>
            </a:r>
            <a:r>
              <a:rPr lang="fr-FR" sz="2800" b="1" dirty="0" smtClean="0">
                <a:latin typeface="Baskerville Old Face" pitchFamily="18" charset="0"/>
              </a:rPr>
              <a:t>034 02 169 05</a:t>
            </a:r>
          </a:p>
          <a:p>
            <a:pPr algn="ctr"/>
            <a:endParaRPr lang="fr-FR" sz="2800" b="1" dirty="0">
              <a:solidFill>
                <a:srgbClr val="00B0F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90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117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2013-06-07T17:45:45Z</dcterms:created>
  <dcterms:modified xsi:type="dcterms:W3CDTF">2013-06-17T17:23:04Z</dcterms:modified>
</cp:coreProperties>
</file>