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6"/>
  </p:notesMasterIdLst>
  <p:sldIdLst>
    <p:sldId id="347" r:id="rId2"/>
    <p:sldId id="257" r:id="rId3"/>
    <p:sldId id="303" r:id="rId4"/>
    <p:sldId id="302" r:id="rId5"/>
    <p:sldId id="304" r:id="rId6"/>
    <p:sldId id="258" r:id="rId7"/>
    <p:sldId id="357" r:id="rId8"/>
    <p:sldId id="259" r:id="rId9"/>
    <p:sldId id="291" r:id="rId10"/>
    <p:sldId id="305" r:id="rId11"/>
    <p:sldId id="358" r:id="rId12"/>
    <p:sldId id="260" r:id="rId13"/>
    <p:sldId id="306" r:id="rId14"/>
    <p:sldId id="261" r:id="rId15"/>
    <p:sldId id="308" r:id="rId16"/>
    <p:sldId id="307" r:id="rId17"/>
    <p:sldId id="285" r:id="rId18"/>
    <p:sldId id="309" r:id="rId19"/>
    <p:sldId id="311" r:id="rId20"/>
    <p:sldId id="262" r:id="rId21"/>
    <p:sldId id="310" r:id="rId22"/>
    <p:sldId id="263" r:id="rId23"/>
    <p:sldId id="312" r:id="rId24"/>
    <p:sldId id="313" r:id="rId25"/>
    <p:sldId id="314" r:id="rId26"/>
    <p:sldId id="315" r:id="rId27"/>
    <p:sldId id="264" r:id="rId28"/>
    <p:sldId id="316" r:id="rId29"/>
    <p:sldId id="265" r:id="rId30"/>
    <p:sldId id="266" r:id="rId31"/>
    <p:sldId id="318" r:id="rId32"/>
    <p:sldId id="317" r:id="rId33"/>
    <p:sldId id="292" r:id="rId34"/>
    <p:sldId id="319" r:id="rId35"/>
    <p:sldId id="267" r:id="rId36"/>
    <p:sldId id="321" r:id="rId37"/>
    <p:sldId id="322" r:id="rId38"/>
    <p:sldId id="324" r:id="rId39"/>
    <p:sldId id="323" r:id="rId40"/>
    <p:sldId id="325" r:id="rId41"/>
    <p:sldId id="326" r:id="rId42"/>
    <p:sldId id="327" r:id="rId43"/>
    <p:sldId id="328" r:id="rId44"/>
    <p:sldId id="329" r:id="rId45"/>
    <p:sldId id="293" r:id="rId46"/>
    <p:sldId id="330" r:id="rId47"/>
    <p:sldId id="331" r:id="rId48"/>
    <p:sldId id="268" r:id="rId49"/>
    <p:sldId id="333" r:id="rId50"/>
    <p:sldId id="334" r:id="rId51"/>
    <p:sldId id="332" r:id="rId52"/>
    <p:sldId id="269" r:id="rId53"/>
    <p:sldId id="336" r:id="rId54"/>
    <p:sldId id="337" r:id="rId55"/>
    <p:sldId id="335" r:id="rId56"/>
    <p:sldId id="338" r:id="rId57"/>
    <p:sldId id="295" r:id="rId58"/>
    <p:sldId id="339" r:id="rId59"/>
    <p:sldId id="340" r:id="rId60"/>
    <p:sldId id="271" r:id="rId61"/>
    <p:sldId id="296" r:id="rId62"/>
    <p:sldId id="272" r:id="rId63"/>
    <p:sldId id="341" r:id="rId64"/>
    <p:sldId id="342" r:id="rId65"/>
    <p:sldId id="343" r:id="rId66"/>
    <p:sldId id="359" r:id="rId67"/>
    <p:sldId id="273" r:id="rId68"/>
    <p:sldId id="344" r:id="rId69"/>
    <p:sldId id="345" r:id="rId70"/>
    <p:sldId id="274" r:id="rId71"/>
    <p:sldId id="298" r:id="rId72"/>
    <p:sldId id="346" r:id="rId73"/>
    <p:sldId id="275" r:id="rId74"/>
    <p:sldId id="348" r:id="rId75"/>
    <p:sldId id="349" r:id="rId76"/>
    <p:sldId id="299" r:id="rId77"/>
    <p:sldId id="276" r:id="rId78"/>
    <p:sldId id="277" r:id="rId79"/>
    <p:sldId id="278" r:id="rId80"/>
    <p:sldId id="279" r:id="rId81"/>
    <p:sldId id="350" r:id="rId82"/>
    <p:sldId id="351" r:id="rId83"/>
    <p:sldId id="280" r:id="rId84"/>
    <p:sldId id="352" r:id="rId85"/>
    <p:sldId id="281" r:id="rId86"/>
    <p:sldId id="353" r:id="rId87"/>
    <p:sldId id="354" r:id="rId88"/>
    <p:sldId id="282" r:id="rId89"/>
    <p:sldId id="300" r:id="rId90"/>
    <p:sldId id="283" r:id="rId91"/>
    <p:sldId id="356" r:id="rId92"/>
    <p:sldId id="355" r:id="rId93"/>
    <p:sldId id="301" r:id="rId94"/>
    <p:sldId id="360" r:id="rId9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328" autoAdjust="0"/>
  </p:normalViewPr>
  <p:slideViewPr>
    <p:cSldViewPr snapToGrid="0" snapToObjects="1">
      <p:cViewPr varScale="1">
        <p:scale>
          <a:sx n="64" d="100"/>
          <a:sy n="64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1A376-EB8D-A541-A5C9-A3EF492931AF}" type="datetimeFigureOut">
              <a:rPr lang="en-US" smtClean="0"/>
              <a:pPr/>
              <a:t>5/10/2014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8EEFE-78E3-F946-A640-1A01497AE79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75354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2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591035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11</a:t>
            </a:fld>
            <a:endParaRPr lang="fr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12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4001129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13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4001129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14</a:t>
            </a:fld>
            <a:endParaRPr lang="fr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19</a:t>
            </a:fld>
            <a:endParaRPr lang="fr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20</a:t>
            </a:fld>
            <a:endParaRPr lang="fr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21</a:t>
            </a:fld>
            <a:endParaRPr lang="fr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22</a:t>
            </a:fld>
            <a:endParaRPr lang="fr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23</a:t>
            </a:fld>
            <a:endParaRPr lang="fr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24</a:t>
            </a:fld>
            <a:endParaRPr lang="fr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3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5910350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25</a:t>
            </a:fld>
            <a:endParaRPr lang="fr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26</a:t>
            </a:fld>
            <a:endParaRPr lang="fr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29</a:t>
            </a:fld>
            <a:endParaRPr lang="fr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35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36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37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38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39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40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41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5910350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42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43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44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45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46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47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9267147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48</a:t>
            </a:fld>
            <a:endParaRPr lang="fr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49</a:t>
            </a:fld>
            <a:endParaRPr lang="fr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50</a:t>
            </a:fld>
            <a:endParaRPr lang="fr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Ces points m’inquiètent. Laissez-moi les exprimer un par un et expliquer ma pensée.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51</a:t>
            </a:fld>
            <a:endParaRPr lang="fr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5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59103504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57</a:t>
            </a:fld>
            <a:endParaRPr lang="fr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58</a:t>
            </a:fld>
            <a:endParaRPr lang="fr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59</a:t>
            </a:fld>
            <a:endParaRPr lang="fr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62</a:t>
            </a:fld>
            <a:endParaRPr lang="fr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63</a:t>
            </a:fld>
            <a:endParaRPr lang="fr-CA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64</a:t>
            </a:fld>
            <a:endParaRPr lang="fr-CA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65</a:t>
            </a:fld>
            <a:endParaRPr lang="fr-CA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70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53699470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71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53699470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72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536994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6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70182390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fomba</a:t>
            </a:r>
            <a:r>
              <a:rPr lang="en-US" dirty="0" smtClean="0"/>
              <a:t> </a:t>
            </a:r>
            <a:r>
              <a:rPr lang="en-US" dirty="0" err="1" smtClean="0"/>
              <a:t>ampiasainy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amin’izany</a:t>
            </a:r>
            <a:r>
              <a:rPr lang="en-US" baseline="0" dirty="0" smtClean="0"/>
              <a:t> :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79</a:t>
            </a:fld>
            <a:endParaRPr lang="fr-CA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Fanitsiana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Fitsipika</a:t>
            </a:r>
            <a:r>
              <a:rPr lang="en-US" dirty="0" smtClean="0"/>
              <a:t> </a:t>
            </a:r>
            <a:r>
              <a:rPr lang="en-US" dirty="0" err="1" smtClean="0"/>
              <a:t>mifehy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 : </a:t>
            </a:r>
            <a:r>
              <a:rPr lang="en-US" dirty="0" err="1" smtClean="0"/>
              <a:t>fanambadiana</a:t>
            </a:r>
            <a:r>
              <a:rPr lang="en-US" dirty="0" smtClean="0"/>
              <a:t> : </a:t>
            </a:r>
            <a:r>
              <a:rPr lang="en-US" dirty="0" err="1" smtClean="0"/>
              <a:t>olona</a:t>
            </a:r>
            <a:r>
              <a:rPr lang="en-US" dirty="0" smtClean="0"/>
              <a:t> </a:t>
            </a:r>
            <a:r>
              <a:rPr lang="en-US" dirty="0" err="1" smtClean="0"/>
              <a:t>roa</a:t>
            </a:r>
            <a:r>
              <a:rPr lang="en-US" dirty="0" smtClean="0"/>
              <a:t> </a:t>
            </a:r>
            <a:r>
              <a:rPr lang="en-US" dirty="0" err="1" smtClean="0"/>
              <a:t>lahy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vavy</a:t>
            </a:r>
            <a:r>
              <a:rPr lang="en-US" dirty="0" smtClean="0"/>
              <a:t> !!!!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80</a:t>
            </a:fld>
            <a:endParaRPr lang="fr-CA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81</a:t>
            </a:fld>
            <a:endParaRPr lang="fr-C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85</a:t>
            </a:fld>
            <a:endParaRPr lang="fr-CA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86</a:t>
            </a:fld>
            <a:endParaRPr lang="fr-CA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87</a:t>
            </a:fld>
            <a:endParaRPr lang="fr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7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701823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Mba</a:t>
            </a:r>
            <a:r>
              <a:rPr lang="en-US" dirty="0" smtClean="0"/>
              <a:t> ho </a:t>
            </a:r>
            <a:r>
              <a:rPr lang="en-US" dirty="0" err="1" smtClean="0"/>
              <a:t>isan’izany</a:t>
            </a:r>
            <a:r>
              <a:rPr lang="en-US" dirty="0" smtClean="0"/>
              <a:t> </a:t>
            </a:r>
            <a:r>
              <a:rPr lang="en-US" dirty="0" err="1" smtClean="0"/>
              <a:t>olona</a:t>
            </a:r>
            <a:r>
              <a:rPr lang="en-US" dirty="0" smtClean="0"/>
              <a:t> </a:t>
            </a:r>
            <a:r>
              <a:rPr lang="en-US" dirty="0" err="1" smtClean="0"/>
              <a:t>mahatoky</a:t>
            </a:r>
            <a:r>
              <a:rPr lang="en-US" dirty="0" smtClean="0"/>
              <a:t> </a:t>
            </a:r>
            <a:r>
              <a:rPr lang="en-US" dirty="0" err="1" smtClean="0"/>
              <a:t>izany</a:t>
            </a:r>
            <a:r>
              <a:rPr lang="en-US" dirty="0" smtClean="0"/>
              <a:t> </a:t>
            </a:r>
            <a:r>
              <a:rPr lang="en-US" dirty="0" err="1" smtClean="0"/>
              <a:t>isika</a:t>
            </a:r>
            <a:r>
              <a:rPr lang="en-US" dirty="0" smtClean="0"/>
              <a:t> ! </a:t>
            </a:r>
            <a:r>
              <a:rPr lang="en-US" dirty="0" err="1" smtClean="0"/>
              <a:t>Mba</a:t>
            </a:r>
            <a:r>
              <a:rPr lang="en-US" dirty="0" smtClean="0"/>
              <a:t> ho </a:t>
            </a:r>
            <a:r>
              <a:rPr lang="en-US" dirty="0" err="1" smtClean="0"/>
              <a:t>mpitilin’i</a:t>
            </a:r>
            <a:r>
              <a:rPr lang="en-US" dirty="0" smtClean="0"/>
              <a:t> Jehovah </a:t>
            </a:r>
            <a:r>
              <a:rPr lang="en-US" dirty="0" err="1" smtClean="0"/>
              <a:t>isika</a:t>
            </a:r>
            <a:r>
              <a:rPr lang="en-US" dirty="0" smtClean="0"/>
              <a:t> !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8</a:t>
            </a:fld>
            <a:endParaRPr lang="fr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9</a:t>
            </a:fld>
            <a:endParaRPr lang="fr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8EEFE-78E3-F946-A640-1A01497AE793}" type="slidenum">
              <a:rPr lang="fr-CA" smtClean="0"/>
              <a:pPr/>
              <a:t>10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5/10/2014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‹N°›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28276" y="2097915"/>
            <a:ext cx="71351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ANTSO </a:t>
            </a:r>
            <a:r>
              <a:rPr lang="fr-FR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MAIKA ARA-</a:t>
            </a:r>
          </a:p>
          <a:p>
            <a:pPr algn="ctr"/>
            <a:r>
              <a:rPr lang="fr-F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PAMINANIANA</a:t>
            </a:r>
            <a:endParaRPr lang="fr-F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923086" y="5456423"/>
            <a:ext cx="61093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Pr   TED  WILSON </a:t>
            </a:r>
          </a:p>
          <a:p>
            <a:pPr algn="ctr"/>
            <a:r>
              <a:rPr lang="en-US" sz="3600" b="1" dirty="0" err="1" smtClean="0"/>
              <a:t>Filohan’ny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Foibe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Eran-tany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1144"/>
            <a:ext cx="8119810" cy="4677770"/>
          </a:xfrm>
        </p:spPr>
        <p:txBody>
          <a:bodyPr>
            <a:normAutofit/>
          </a:bodyPr>
          <a:lstStyle/>
          <a:p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maintsy</a:t>
            </a:r>
            <a:r>
              <a:rPr lang="fr-FR" dirty="0" smtClean="0"/>
              <a:t> </a:t>
            </a:r>
            <a:r>
              <a:rPr lang="fr-FR" dirty="0" err="1" smtClean="0"/>
              <a:t>handresy</a:t>
            </a:r>
            <a:r>
              <a:rPr lang="fr-FR" dirty="0" smtClean="0"/>
              <a:t> </a:t>
            </a:r>
            <a:r>
              <a:rPr lang="fr-FR" dirty="0" err="1" smtClean="0"/>
              <a:t>miaraka</a:t>
            </a:r>
            <a:r>
              <a:rPr lang="fr-FR" dirty="0" smtClean="0"/>
              <a:t> </a:t>
            </a:r>
            <a:r>
              <a:rPr lang="fr-FR" dirty="0" err="1" smtClean="0"/>
              <a:t>amin’i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Fiangonany</a:t>
            </a:r>
            <a:r>
              <a:rPr lang="fr-FR" dirty="0" smtClean="0"/>
              <a:t> . </a:t>
            </a:r>
          </a:p>
          <a:p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mbola</a:t>
            </a:r>
            <a:r>
              <a:rPr lang="fr-FR" dirty="0" smtClean="0"/>
              <a:t> </a:t>
            </a:r>
            <a:r>
              <a:rPr lang="fr-FR" dirty="0" err="1" smtClean="0"/>
              <a:t>resy</a:t>
            </a:r>
            <a:r>
              <a:rPr lang="fr-FR" dirty="0" smtClean="0"/>
              <a:t> </a:t>
            </a:r>
            <a:r>
              <a:rPr lang="fr-FR" dirty="0" err="1" smtClean="0"/>
              <a:t>an’ady</a:t>
            </a:r>
            <a:r>
              <a:rPr lang="fr-FR" dirty="0" smtClean="0"/>
              <a:t> na </a:t>
            </a:r>
            <a:r>
              <a:rPr lang="fr-FR" dirty="0" err="1" smtClean="0"/>
              <a:t>oviana</a:t>
            </a:r>
            <a:r>
              <a:rPr lang="fr-FR" dirty="0" smtClean="0"/>
              <a:t> na </a:t>
            </a:r>
            <a:r>
              <a:rPr lang="fr-FR" dirty="0" err="1" smtClean="0"/>
              <a:t>oviana</a:t>
            </a:r>
            <a:r>
              <a:rPr lang="fr-FR" dirty="0" smtClean="0"/>
              <a:t> </a:t>
            </a:r>
            <a:r>
              <a:rPr lang="fr-FR" dirty="0" err="1" smtClean="0"/>
              <a:t>Jesosy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Teo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hazo</a:t>
            </a:r>
            <a:r>
              <a:rPr lang="fr-FR" dirty="0" smtClean="0"/>
              <a:t> </a:t>
            </a:r>
            <a:r>
              <a:rPr lang="fr-FR" dirty="0" err="1" smtClean="0"/>
              <a:t>fijaliana</a:t>
            </a:r>
            <a:r>
              <a:rPr lang="fr-FR" dirty="0" smtClean="0"/>
              <a:t> dia </a:t>
            </a:r>
            <a:r>
              <a:rPr lang="fr-FR" dirty="0" err="1" smtClean="0"/>
              <a:t>resy</a:t>
            </a:r>
            <a:r>
              <a:rPr lang="fr-FR" dirty="0" smtClean="0"/>
              <a:t> </a:t>
            </a:r>
            <a:r>
              <a:rPr lang="fr-FR" dirty="0" err="1" smtClean="0"/>
              <a:t>tanteraka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herin’ny</a:t>
            </a:r>
            <a:r>
              <a:rPr lang="fr-FR" dirty="0" smtClean="0"/>
              <a:t> </a:t>
            </a:r>
            <a:r>
              <a:rPr lang="fr-FR" dirty="0" err="1" smtClean="0"/>
              <a:t>maizina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tobin’ny</a:t>
            </a:r>
            <a:r>
              <a:rPr lang="fr-FR" dirty="0" smtClean="0"/>
              <a:t> </a:t>
            </a:r>
            <a:r>
              <a:rPr lang="fr-FR" dirty="0" err="1" smtClean="0"/>
              <a:t>mpandresy</a:t>
            </a:r>
            <a:r>
              <a:rPr lang="fr-FR" dirty="0" smtClean="0"/>
              <a:t> no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ahy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ianao</a:t>
            </a:r>
            <a:r>
              <a:rPr lang="fr-FR" dirty="0" smtClean="0"/>
              <a:t>…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2642"/>
            <a:ext cx="9144000" cy="84448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rgbClr val="FF6600"/>
                </a:solidFill>
              </a:rPr>
              <a:t>Ny</a:t>
            </a:r>
            <a:r>
              <a:rPr lang="en-US" sz="5400" b="1" dirty="0" smtClean="0">
                <a:solidFill>
                  <a:srgbClr val="FF6600"/>
                </a:solidFill>
              </a:rPr>
              <a:t> </a:t>
            </a:r>
            <a:r>
              <a:rPr lang="en-US" sz="5400" b="1" dirty="0" err="1" smtClean="0">
                <a:solidFill>
                  <a:srgbClr val="FF6600"/>
                </a:solidFill>
              </a:rPr>
              <a:t>Tenan’i</a:t>
            </a:r>
            <a:r>
              <a:rPr lang="en-US" sz="5400" b="1" dirty="0" smtClean="0">
                <a:solidFill>
                  <a:srgbClr val="FF6600"/>
                </a:solidFill>
              </a:rPr>
              <a:t> Kristy</a:t>
            </a:r>
            <a:r>
              <a:rPr lang="en-US" sz="6000" b="1" dirty="0" smtClean="0">
                <a:solidFill>
                  <a:srgbClr val="FF6600"/>
                </a:solidFill>
              </a:rPr>
              <a:t> </a:t>
            </a:r>
            <a:endParaRPr lang="fr-CA" sz="3600" dirty="0"/>
          </a:p>
        </p:txBody>
      </p:sp>
    </p:spTree>
    <p:extLst>
      <p:ext uri="{BB962C8B-B14F-4D97-AF65-F5344CB8AC3E}">
        <p14:creationId xmlns="" xmlns:p14="http://schemas.microsoft.com/office/powerpoint/2010/main" val="404935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1144"/>
            <a:ext cx="8119810" cy="4677770"/>
          </a:xfrm>
        </p:spPr>
        <p:txBody>
          <a:bodyPr>
            <a:normAutofit/>
          </a:bodyPr>
          <a:lstStyle/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devoly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dia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afaka</a:t>
            </a:r>
            <a:r>
              <a:rPr lang="fr-FR" dirty="0" smtClean="0"/>
              <a:t> </a:t>
            </a:r>
            <a:r>
              <a:rPr lang="fr-FR" dirty="0" err="1" smtClean="0"/>
              <a:t>sady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ho </a:t>
            </a:r>
            <a:r>
              <a:rPr lang="fr-FR" dirty="0" err="1" smtClean="0"/>
              <a:t>afaka</a:t>
            </a:r>
            <a:r>
              <a:rPr lang="fr-FR" dirty="0" smtClean="0"/>
              <a:t> </a:t>
            </a:r>
            <a:r>
              <a:rPr lang="fr-FR" dirty="0" err="1" smtClean="0"/>
              <a:t>hisakana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fikasan’Andriamanitra</a:t>
            </a:r>
            <a:r>
              <a:rPr lang="fr-FR" dirty="0" smtClean="0"/>
              <a:t> ho </a:t>
            </a:r>
            <a:r>
              <a:rPr lang="fr-FR" dirty="0" err="1" smtClean="0"/>
              <a:t>an’ny</a:t>
            </a:r>
            <a:r>
              <a:rPr lang="fr-FR" dirty="0" smtClean="0"/>
              <a:t> </a:t>
            </a:r>
            <a:r>
              <a:rPr lang="fr-FR" dirty="0" err="1" smtClean="0"/>
              <a:t>Fiangonany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Handresy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farany</a:t>
            </a:r>
            <a:r>
              <a:rPr lang="fr-FR" dirty="0" smtClean="0"/>
              <a:t> . </a:t>
            </a:r>
          </a:p>
          <a:p>
            <a:r>
              <a:rPr lang="fr-FR" dirty="0" err="1" smtClean="0"/>
              <a:t>Hamirapiratra</a:t>
            </a:r>
            <a:r>
              <a:rPr lang="fr-FR" dirty="0" smtClean="0"/>
              <a:t> </a:t>
            </a:r>
            <a:r>
              <a:rPr lang="fr-FR" dirty="0" err="1" smtClean="0"/>
              <a:t>hatrany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fahamarinana</a:t>
            </a:r>
            <a:r>
              <a:rPr lang="fr-FR" dirty="0" smtClean="0"/>
              <a:t> </a:t>
            </a:r>
            <a:r>
              <a:rPr lang="fr-FR" dirty="0" err="1" smtClean="0"/>
              <a:t>mandra</a:t>
            </a:r>
            <a:r>
              <a:rPr lang="fr-FR" dirty="0" smtClean="0"/>
              <a:t>-</a:t>
            </a:r>
            <a:r>
              <a:rPr lang="fr-FR" dirty="0" err="1" smtClean="0"/>
              <a:t>pahatanteraky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faminaniana</a:t>
            </a:r>
            <a:r>
              <a:rPr lang="fr-FR" dirty="0" smtClean="0"/>
              <a:t> 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Apokalypsy</a:t>
            </a:r>
            <a:r>
              <a:rPr lang="fr-FR" dirty="0" smtClean="0"/>
              <a:t> 18 </a:t>
            </a:r>
            <a:r>
              <a:rPr lang="fr-FR" dirty="0" err="1" smtClean="0"/>
              <a:t>manao</a:t>
            </a:r>
            <a:r>
              <a:rPr lang="fr-FR" dirty="0" smtClean="0"/>
              <a:t> </a:t>
            </a:r>
            <a:r>
              <a:rPr lang="fr-FR" dirty="0" err="1" smtClean="0"/>
              <a:t>hoe</a:t>
            </a:r>
            <a:r>
              <a:rPr lang="fr-FR" dirty="0" smtClean="0"/>
              <a:t> «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tany</a:t>
            </a:r>
            <a:r>
              <a:rPr lang="fr-FR" dirty="0" smtClean="0"/>
              <a:t> </a:t>
            </a:r>
            <a:r>
              <a:rPr lang="fr-FR" dirty="0" err="1" smtClean="0"/>
              <a:t>nohazavain’ny</a:t>
            </a:r>
            <a:r>
              <a:rPr lang="fr-FR" dirty="0" smtClean="0"/>
              <a:t> </a:t>
            </a:r>
            <a:r>
              <a:rPr lang="fr-FR" dirty="0" err="1" smtClean="0"/>
              <a:t>voninahiny</a:t>
            </a:r>
            <a:r>
              <a:rPr lang="fr-FR" dirty="0" smtClean="0"/>
              <a:t>.</a:t>
            </a:r>
            <a:r>
              <a:rPr lang="en-US" dirty="0" smtClean="0"/>
              <a:t> »</a:t>
            </a:r>
            <a:endParaRPr lang="fr-FR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92288"/>
            <a:ext cx="9144000" cy="84448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rgbClr val="FF6600"/>
                </a:solidFill>
              </a:rPr>
              <a:t>Ny</a:t>
            </a:r>
            <a:r>
              <a:rPr lang="en-US" sz="5400" b="1" dirty="0" smtClean="0">
                <a:solidFill>
                  <a:srgbClr val="FF6600"/>
                </a:solidFill>
              </a:rPr>
              <a:t> </a:t>
            </a:r>
            <a:r>
              <a:rPr lang="en-US" sz="5400" b="1" dirty="0" err="1" smtClean="0">
                <a:solidFill>
                  <a:srgbClr val="FF6600"/>
                </a:solidFill>
              </a:rPr>
              <a:t>Tenan’i</a:t>
            </a:r>
            <a:r>
              <a:rPr lang="en-US" sz="5400" b="1" dirty="0" smtClean="0">
                <a:solidFill>
                  <a:srgbClr val="FF6600"/>
                </a:solidFill>
              </a:rPr>
              <a:t> Kristy</a:t>
            </a:r>
            <a:r>
              <a:rPr lang="en-US" sz="6000" b="1" dirty="0" smtClean="0">
                <a:solidFill>
                  <a:srgbClr val="FF6600"/>
                </a:solidFill>
              </a:rPr>
              <a:t> </a:t>
            </a:r>
            <a:endParaRPr lang="fr-CA" sz="3600" dirty="0"/>
          </a:p>
        </p:txBody>
      </p:sp>
    </p:spTree>
    <p:extLst>
      <p:ext uri="{BB962C8B-B14F-4D97-AF65-F5344CB8AC3E}">
        <p14:creationId xmlns="" xmlns:p14="http://schemas.microsoft.com/office/powerpoint/2010/main" val="404935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Fitomboana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tsy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mampino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Teo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tantaran’ny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, dia </a:t>
            </a:r>
            <a:r>
              <a:rPr lang="fr-FR" dirty="0" err="1" smtClean="0"/>
              <a:t>manana</a:t>
            </a:r>
            <a:r>
              <a:rPr lang="fr-FR" dirty="0" smtClean="0"/>
              <a:t> </a:t>
            </a:r>
            <a:r>
              <a:rPr lang="fr-FR" dirty="0" err="1" smtClean="0"/>
              <a:t>porofo</a:t>
            </a:r>
            <a:r>
              <a:rPr lang="fr-FR" dirty="0" smtClean="0"/>
              <a:t> </a:t>
            </a:r>
            <a:r>
              <a:rPr lang="fr-FR" dirty="0" err="1" smtClean="0"/>
              <a:t>maro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fa </a:t>
            </a:r>
            <a:r>
              <a:rPr lang="fr-FR" dirty="0" err="1" smtClean="0"/>
              <a:t>nandresy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herin’ny</a:t>
            </a:r>
            <a:r>
              <a:rPr lang="fr-FR" dirty="0" smtClean="0"/>
              <a:t> </a:t>
            </a:r>
            <a:r>
              <a:rPr lang="fr-FR" dirty="0" err="1" smtClean="0"/>
              <a:t>ratsy</a:t>
            </a:r>
            <a:r>
              <a:rPr lang="fr-FR" dirty="0" smtClean="0"/>
              <a:t> </a:t>
            </a:r>
            <a:r>
              <a:rPr lang="fr-FR" dirty="0" err="1" smtClean="0"/>
              <a:t>hatrany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fahamarinana</a:t>
            </a:r>
            <a:r>
              <a:rPr lang="fr-FR" dirty="0" smtClean="0"/>
              <a:t> . </a:t>
            </a:r>
          </a:p>
          <a:p>
            <a:r>
              <a:rPr lang="fr-FR" dirty="0" err="1" smtClean="0"/>
              <a:t>Kristy</a:t>
            </a:r>
            <a:r>
              <a:rPr lang="fr-FR" dirty="0" smtClean="0"/>
              <a:t> dia </a:t>
            </a:r>
            <a:r>
              <a:rPr lang="fr-FR" dirty="0" err="1" smtClean="0"/>
              <a:t>mitarika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Fiangonany</a:t>
            </a:r>
            <a:r>
              <a:rPr lang="fr-FR" dirty="0" smtClean="0"/>
              <a:t>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fandresena</a:t>
            </a:r>
            <a:r>
              <a:rPr lang="fr-FR" dirty="0" smtClean="0"/>
              <a:t> ho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fandresena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Mamelà</a:t>
            </a:r>
            <a:r>
              <a:rPr lang="fr-FR" dirty="0" smtClean="0"/>
              <a:t> </a:t>
            </a:r>
            <a:r>
              <a:rPr lang="fr-FR" dirty="0" err="1" smtClean="0"/>
              <a:t>ahy</a:t>
            </a:r>
            <a:r>
              <a:rPr lang="fr-FR" dirty="0" smtClean="0"/>
              <a:t> </a:t>
            </a:r>
            <a:r>
              <a:rPr lang="fr-FR" dirty="0" err="1" smtClean="0"/>
              <a:t>ianareo</a:t>
            </a:r>
            <a:r>
              <a:rPr lang="fr-FR" dirty="0" smtClean="0"/>
              <a:t> </a:t>
            </a:r>
            <a:r>
              <a:rPr lang="fr-FR" dirty="0" err="1" smtClean="0"/>
              <a:t>hanambara</a:t>
            </a:r>
            <a:r>
              <a:rPr lang="fr-FR" dirty="0" smtClean="0"/>
              <a:t> </a:t>
            </a:r>
            <a:r>
              <a:rPr lang="fr-FR" dirty="0" err="1" smtClean="0"/>
              <a:t>toe</a:t>
            </a:r>
            <a:r>
              <a:rPr lang="fr-FR" dirty="0" smtClean="0"/>
              <a:t>-</a:t>
            </a:r>
            <a:r>
              <a:rPr lang="fr-FR" dirty="0" err="1" smtClean="0"/>
              <a:t>javatra</a:t>
            </a:r>
            <a:r>
              <a:rPr lang="fr-FR" dirty="0" smtClean="0"/>
              <a:t> </a:t>
            </a:r>
            <a:r>
              <a:rPr lang="fr-FR" dirty="0" err="1" smtClean="0"/>
              <a:t>vitsivitsy</a:t>
            </a:r>
            <a:r>
              <a:rPr lang="fr-FR" dirty="0" smtClean="0"/>
              <a:t>  </a:t>
            </a:r>
            <a:r>
              <a:rPr lang="fr-FR" dirty="0" err="1" smtClean="0"/>
              <a:t>mahatalanjona</a:t>
            </a:r>
            <a:r>
              <a:rPr lang="fr-FR" dirty="0" smtClean="0"/>
              <a:t> :</a:t>
            </a:r>
          </a:p>
          <a:p>
            <a:r>
              <a:rPr lang="fr-FR" dirty="0" smtClean="0"/>
              <a:t> </a:t>
            </a:r>
            <a:r>
              <a:rPr lang="en-US" dirty="0" err="1" smtClean="0"/>
              <a:t>Tamin’ny</a:t>
            </a:r>
            <a:r>
              <a:rPr lang="en-US" dirty="0" smtClean="0"/>
              <a:t> 1863: </a:t>
            </a:r>
            <a:r>
              <a:rPr lang="en-US" dirty="0" err="1" smtClean="0"/>
              <a:t>advantista</a:t>
            </a:r>
            <a:r>
              <a:rPr lang="en-US" dirty="0" smtClean="0"/>
              <a:t> 1 ho </a:t>
            </a:r>
            <a:r>
              <a:rPr lang="en-US" dirty="0" err="1" smtClean="0"/>
              <a:t>an’ny</a:t>
            </a:r>
            <a:r>
              <a:rPr lang="en-US" dirty="0" smtClean="0"/>
              <a:t> </a:t>
            </a:r>
            <a:r>
              <a:rPr lang="en-US" dirty="0" err="1" smtClean="0"/>
              <a:t>olona</a:t>
            </a:r>
            <a:r>
              <a:rPr lang="en-US" dirty="0" smtClean="0"/>
              <a:t>   </a:t>
            </a:r>
            <a:r>
              <a:rPr lang="en-US" dirty="0"/>
              <a:t>356 000 </a:t>
            </a:r>
            <a:r>
              <a:rPr lang="en-US" dirty="0" smtClean="0"/>
              <a:t> </a:t>
            </a:r>
            <a:r>
              <a:rPr lang="en-US" dirty="0" err="1" smtClean="0"/>
              <a:t>teo</a:t>
            </a:r>
            <a:r>
              <a:rPr lang="en-US" dirty="0" smtClean="0"/>
              <a:t> </a:t>
            </a:r>
            <a:r>
              <a:rPr lang="en-US" dirty="0" err="1" smtClean="0"/>
              <a:t>amin’izao</a:t>
            </a:r>
            <a:r>
              <a:rPr lang="en-US" dirty="0" smtClean="0"/>
              <a:t> </a:t>
            </a:r>
            <a:r>
              <a:rPr lang="en-US" dirty="0" err="1" smtClean="0"/>
              <a:t>tontolo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.</a:t>
            </a:r>
            <a:endParaRPr lang="en-US" dirty="0"/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225030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Novambra</a:t>
            </a:r>
            <a:r>
              <a:rPr lang="en-US" dirty="0" smtClean="0"/>
              <a:t> 2013:  </a:t>
            </a:r>
            <a:r>
              <a:rPr lang="en-US" dirty="0" err="1" smtClean="0"/>
              <a:t>advantista</a:t>
            </a:r>
            <a:r>
              <a:rPr lang="en-US" dirty="0" smtClean="0"/>
              <a:t> 1 ho </a:t>
            </a:r>
            <a:r>
              <a:rPr lang="en-US" dirty="0" err="1" smtClean="0"/>
              <a:t>an’ny</a:t>
            </a:r>
            <a:r>
              <a:rPr lang="en-US" dirty="0" smtClean="0"/>
              <a:t> </a:t>
            </a:r>
            <a:r>
              <a:rPr lang="en-US" dirty="0" err="1" smtClean="0"/>
              <a:t>olona</a:t>
            </a:r>
            <a:r>
              <a:rPr lang="en-US" dirty="0" smtClean="0"/>
              <a:t>  </a:t>
            </a:r>
            <a:r>
              <a:rPr lang="en-US" dirty="0"/>
              <a:t>400 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ho </a:t>
            </a:r>
            <a:r>
              <a:rPr lang="en-US" dirty="0" err="1" smtClean="0"/>
              <a:t>eo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Teo</a:t>
            </a:r>
            <a:r>
              <a:rPr lang="en-US" dirty="0" smtClean="0"/>
              <a:t> aloha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nila</a:t>
            </a:r>
            <a:r>
              <a:rPr lang="en-US" dirty="0" smtClean="0"/>
              <a:t> 107 </a:t>
            </a:r>
            <a:r>
              <a:rPr lang="en-US" dirty="0" err="1" smtClean="0"/>
              <a:t>taona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 </a:t>
            </a:r>
            <a:r>
              <a:rPr lang="en-US" dirty="0" err="1" smtClean="0"/>
              <a:t>vao</a:t>
            </a:r>
            <a:r>
              <a:rPr lang="en-US" dirty="0" smtClean="0"/>
              <a:t> </a:t>
            </a:r>
            <a:r>
              <a:rPr lang="en-US" dirty="0" err="1" smtClean="0"/>
              <a:t>nahatratra</a:t>
            </a:r>
            <a:r>
              <a:rPr lang="en-US" dirty="0" smtClean="0"/>
              <a:t> </a:t>
            </a:r>
            <a:r>
              <a:rPr lang="en-US" dirty="0" err="1" smtClean="0"/>
              <a:t>mambra</a:t>
            </a:r>
            <a:r>
              <a:rPr lang="en-US" dirty="0" smtClean="0"/>
              <a:t> 1 </a:t>
            </a:r>
            <a:r>
              <a:rPr lang="en-US" dirty="0" err="1" smtClean="0"/>
              <a:t>tapitrisa</a:t>
            </a:r>
            <a:r>
              <a:rPr lang="en-US" dirty="0" smtClean="0"/>
              <a:t>  (1 million).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Ankehitriny</a:t>
            </a:r>
            <a:r>
              <a:rPr lang="en-US" dirty="0" smtClean="0"/>
              <a:t> ,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misy</a:t>
            </a:r>
            <a:r>
              <a:rPr lang="en-US" dirty="0" smtClean="0"/>
              <a:t> </a:t>
            </a:r>
            <a:r>
              <a:rPr lang="en-US" dirty="0" err="1" smtClean="0"/>
              <a:t>olona</a:t>
            </a:r>
            <a:r>
              <a:rPr lang="en-US" dirty="0" smtClean="0"/>
              <a:t> 1 </a:t>
            </a:r>
            <a:r>
              <a:rPr lang="en-US" dirty="0" err="1" smtClean="0"/>
              <a:t>tapitrisa</a:t>
            </a:r>
            <a:r>
              <a:rPr lang="en-US" dirty="0" smtClean="0"/>
              <a:t> no vita </a:t>
            </a:r>
            <a:r>
              <a:rPr lang="en-US" dirty="0" err="1" smtClean="0"/>
              <a:t>batisa</a:t>
            </a:r>
            <a:r>
              <a:rPr lang="en-US" dirty="0" smtClean="0"/>
              <a:t> </a:t>
            </a:r>
            <a:r>
              <a:rPr lang="en-US" dirty="0" err="1" smtClean="0"/>
              <a:t>isan-taona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Olona</a:t>
            </a:r>
            <a:r>
              <a:rPr lang="en-US" dirty="0" smtClean="0"/>
              <a:t> 25 </a:t>
            </a:r>
            <a:r>
              <a:rPr lang="en-US" dirty="0" err="1" smtClean="0"/>
              <a:t>tapitrisa</a:t>
            </a:r>
            <a:r>
              <a:rPr lang="en-US" dirty="0" smtClean="0"/>
              <a:t> (25 millions) no </a:t>
            </a:r>
            <a:r>
              <a:rPr lang="en-US" dirty="0" err="1" smtClean="0"/>
              <a:t>mivavaka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trano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 </a:t>
            </a:r>
            <a:r>
              <a:rPr lang="en-US" dirty="0" err="1" smtClean="0"/>
              <a:t>mihoatra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     70 </a:t>
            </a:r>
            <a:r>
              <a:rPr lang="en-US" dirty="0"/>
              <a:t>000 </a:t>
            </a:r>
            <a:r>
              <a:rPr lang="en-US" dirty="0" smtClean="0"/>
              <a:t>,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firenena</a:t>
            </a:r>
            <a:r>
              <a:rPr lang="en-US" dirty="0" smtClean="0"/>
              <a:t> </a:t>
            </a:r>
            <a:r>
              <a:rPr lang="en-US" dirty="0" err="1" smtClean="0"/>
              <a:t>mihoatra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200.</a:t>
            </a:r>
          </a:p>
          <a:p>
            <a:r>
              <a:rPr lang="en-US" dirty="0" err="1" smtClean="0"/>
              <a:t>Miasa</a:t>
            </a:r>
            <a:r>
              <a:rPr lang="en-US" dirty="0" smtClean="0"/>
              <a:t> </a:t>
            </a:r>
            <a:r>
              <a:rPr lang="en-US" dirty="0" err="1" smtClean="0"/>
              <a:t>Andriamanitra</a:t>
            </a:r>
            <a:r>
              <a:rPr lang="en-US" dirty="0" smtClean="0"/>
              <a:t> , </a:t>
            </a:r>
            <a:r>
              <a:rPr lang="en-US" dirty="0" err="1" smtClean="0"/>
              <a:t>ary</a:t>
            </a:r>
            <a:r>
              <a:rPr lang="en-US" dirty="0" smtClean="0"/>
              <a:t> </a:t>
            </a:r>
            <a:r>
              <a:rPr lang="en-US" dirty="0" err="1" smtClean="0"/>
              <a:t>miasa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fomba</a:t>
            </a:r>
            <a:r>
              <a:rPr lang="en-US" dirty="0" smtClean="0"/>
              <a:t> </a:t>
            </a:r>
            <a:r>
              <a:rPr lang="en-US" dirty="0" err="1" smtClean="0"/>
              <a:t>mahagaga</a:t>
            </a:r>
            <a:r>
              <a:rPr lang="en-US" dirty="0" smtClean="0"/>
              <a:t> </a:t>
            </a:r>
            <a:r>
              <a:rPr lang="en-US" dirty="0" err="1" smtClean="0"/>
              <a:t>koa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Fanahy</a:t>
            </a:r>
            <a:r>
              <a:rPr lang="en-US" dirty="0" smtClean="0"/>
              <a:t> </a:t>
            </a:r>
            <a:r>
              <a:rPr lang="en-US" dirty="0" err="1" smtClean="0"/>
              <a:t>Masina</a:t>
            </a:r>
            <a:r>
              <a:rPr lang="en-US" dirty="0" smtClean="0"/>
              <a:t> ! </a:t>
            </a:r>
            <a:endParaRPr lang="en-US" dirty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Fitomboana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tsy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mampino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030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zavatra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tena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ilaintsika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0380"/>
            <a:ext cx="8119810" cy="5113464"/>
          </a:xfrm>
        </p:spPr>
        <p:txBody>
          <a:bodyPr>
            <a:normAutofit fontScale="92500"/>
          </a:bodyPr>
          <a:lstStyle/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r>
              <a:rPr lang="fr-FR" dirty="0" smtClean="0"/>
              <a:t> no </a:t>
            </a:r>
            <a:r>
              <a:rPr lang="fr-FR" dirty="0" err="1" smtClean="0"/>
              <a:t>zava</a:t>
            </a:r>
            <a:r>
              <a:rPr lang="fr-FR" dirty="0" smtClean="0"/>
              <a:t>-</a:t>
            </a:r>
            <a:r>
              <a:rPr lang="fr-FR" dirty="0" err="1" smtClean="0"/>
              <a:t>dehibe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maika</a:t>
            </a:r>
            <a:r>
              <a:rPr lang="fr-FR" dirty="0" smtClean="0"/>
              <a:t> </a:t>
            </a:r>
            <a:r>
              <a:rPr lang="fr-FR" dirty="0" err="1" smtClean="0"/>
              <a:t>indrindra</a:t>
            </a:r>
            <a:r>
              <a:rPr lang="fr-FR" dirty="0" smtClean="0"/>
              <a:t> </a:t>
            </a:r>
            <a:r>
              <a:rPr lang="fr-FR" dirty="0" err="1" smtClean="0"/>
              <a:t>ilaintsika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Tato</a:t>
            </a:r>
            <a:r>
              <a:rPr lang="fr-FR" dirty="0" smtClean="0"/>
              <a:t> </a:t>
            </a:r>
            <a:r>
              <a:rPr lang="fr-FR" dirty="0" err="1" smtClean="0"/>
              <a:t>anatin’ny</a:t>
            </a:r>
            <a:r>
              <a:rPr lang="fr-FR" dirty="0" smtClean="0"/>
              <a:t> </a:t>
            </a:r>
            <a:r>
              <a:rPr lang="fr-FR" dirty="0" err="1" smtClean="0"/>
              <a:t>taona</a:t>
            </a:r>
            <a:r>
              <a:rPr lang="fr-FR" dirty="0" smtClean="0"/>
              <a:t> </a:t>
            </a:r>
            <a:r>
              <a:rPr lang="fr-FR" dirty="0" err="1" smtClean="0"/>
              <a:t>vitsivitsy</a:t>
            </a:r>
            <a:r>
              <a:rPr lang="fr-FR" dirty="0" smtClean="0"/>
              <a:t> dia </a:t>
            </a:r>
            <a:r>
              <a:rPr lang="fr-FR" dirty="0" err="1" smtClean="0"/>
              <a:t>nantitranterin</a:t>
            </a:r>
            <a:r>
              <a:rPr lang="fr-FR" dirty="0" smtClean="0"/>
              <a:t>-</a:t>
            </a:r>
            <a:r>
              <a:rPr lang="fr-FR" dirty="0" err="1" smtClean="0"/>
              <a:t>tsika</a:t>
            </a:r>
            <a:r>
              <a:rPr lang="fr-FR" dirty="0" smtClean="0"/>
              <a:t> </a:t>
            </a:r>
            <a:r>
              <a:rPr lang="fr-FR" dirty="0" err="1" smtClean="0"/>
              <a:t>mafy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momba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r>
              <a:rPr lang="fr-FR" dirty="0" smtClean="0"/>
              <a:t> , </a:t>
            </a:r>
            <a:r>
              <a:rPr lang="fr-FR" dirty="0" err="1" smtClean="0"/>
              <a:t>ny</a:t>
            </a:r>
            <a:r>
              <a:rPr lang="fr-FR" dirty="0" smtClean="0"/>
              <a:t> fana-</a:t>
            </a:r>
            <a:r>
              <a:rPr lang="fr-FR" dirty="0" err="1" smtClean="0"/>
              <a:t>vaozana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iraka</a:t>
            </a:r>
            <a:r>
              <a:rPr lang="fr-FR" dirty="0" smtClean="0"/>
              <a:t> </a:t>
            </a:r>
            <a:r>
              <a:rPr lang="fr-FR" dirty="0" err="1" smtClean="0"/>
              <a:t>nampanaovina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hoe</a:t>
            </a:r>
            <a:r>
              <a:rPr lang="fr-FR" dirty="0" smtClean="0"/>
              <a:t> </a:t>
            </a:r>
            <a:r>
              <a:rPr lang="fr-FR" dirty="0" err="1" smtClean="0"/>
              <a:t>fanavaozana</a:t>
            </a:r>
            <a:r>
              <a:rPr lang="fr-FR" dirty="0" smtClean="0"/>
              <a:t> dia </a:t>
            </a:r>
            <a:r>
              <a:rPr lang="fr-FR" dirty="0" err="1" smtClean="0"/>
              <a:t>fifohazan’ny</a:t>
            </a:r>
            <a:r>
              <a:rPr lang="fr-FR" dirty="0" smtClean="0"/>
              <a:t> </a:t>
            </a:r>
            <a:r>
              <a:rPr lang="fr-FR" dirty="0" err="1" smtClean="0"/>
              <a:t>fiainana</a:t>
            </a:r>
            <a:r>
              <a:rPr lang="fr-FR" dirty="0" smtClean="0"/>
              <a:t> ara-</a:t>
            </a:r>
            <a:r>
              <a:rPr lang="fr-FR" dirty="0" err="1" smtClean="0"/>
              <a:t>panahy</a:t>
            </a:r>
            <a:r>
              <a:rPr lang="fr-FR" dirty="0" smtClean="0"/>
              <a:t> </a:t>
            </a:r>
            <a:r>
              <a:rPr lang="fr-FR" dirty="0" err="1" smtClean="0"/>
              <a:t>isan’andro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fo</a:t>
            </a:r>
            <a:r>
              <a:rPr lang="fr-FR" dirty="0" smtClean="0"/>
              <a:t>  </a:t>
            </a:r>
            <a:r>
              <a:rPr lang="fr-FR" dirty="0" err="1" smtClean="0"/>
              <a:t>amam-panahin’ny</a:t>
            </a:r>
            <a:r>
              <a:rPr lang="fr-FR" dirty="0" smtClean="0"/>
              <a:t> </a:t>
            </a:r>
            <a:r>
              <a:rPr lang="fr-FR" dirty="0" err="1" smtClean="0"/>
              <a:t>tsirairay</a:t>
            </a:r>
            <a:r>
              <a:rPr lang="fr-FR" dirty="0" smtClean="0"/>
              <a:t>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amintsika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hoe</a:t>
            </a:r>
            <a:r>
              <a:rPr lang="fr-FR" dirty="0" smtClean="0"/>
              <a:t> </a:t>
            </a:r>
            <a:r>
              <a:rPr lang="fr-FR" dirty="0" err="1" smtClean="0"/>
              <a:t>fanavaozana</a:t>
            </a:r>
            <a:r>
              <a:rPr lang="fr-FR" dirty="0" smtClean="0"/>
              <a:t> dia </a:t>
            </a:r>
            <a:r>
              <a:rPr lang="fr-FR" dirty="0" err="1" smtClean="0"/>
              <a:t>fanoloran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lalina</a:t>
            </a:r>
            <a:r>
              <a:rPr lang="fr-FR" dirty="0" smtClean="0"/>
              <a:t> , </a:t>
            </a:r>
            <a:r>
              <a:rPr lang="fr-FR" dirty="0" err="1" smtClean="0"/>
              <a:t>mikatsaka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sitrapon’Andriamanitra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hankatò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amin’izay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</a:t>
            </a:r>
            <a:r>
              <a:rPr lang="fr-FR" dirty="0" err="1" smtClean="0"/>
              <a:t>ataontsika</a:t>
            </a:r>
            <a:r>
              <a:rPr lang="fr-FR" dirty="0" smtClean="0"/>
              <a:t>.</a:t>
            </a:r>
            <a:endParaRPr lang="en-US" dirty="0"/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57420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9810" cy="5113464"/>
          </a:xfrm>
        </p:spPr>
        <p:txBody>
          <a:bodyPr>
            <a:normAutofit/>
          </a:bodyPr>
          <a:lstStyle/>
          <a:p>
            <a:r>
              <a:rPr lang="fr-FR" dirty="0" err="1" smtClean="0"/>
              <a:t>Rehefa</a:t>
            </a:r>
            <a:r>
              <a:rPr lang="fr-FR" dirty="0" smtClean="0"/>
              <a:t> </a:t>
            </a:r>
            <a:r>
              <a:rPr lang="fr-FR" dirty="0" err="1" smtClean="0"/>
              <a:t>mampilefitra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sitrapontsika</a:t>
            </a:r>
            <a:r>
              <a:rPr lang="fr-FR" dirty="0" smtClean="0"/>
              <a:t> </a:t>
            </a:r>
            <a:r>
              <a:rPr lang="fr-FR" dirty="0" err="1" smtClean="0"/>
              <a:t>isan</a:t>
            </a:r>
            <a:r>
              <a:rPr lang="fr-FR" dirty="0" smtClean="0"/>
              <a:t>’ </a:t>
            </a:r>
            <a:r>
              <a:rPr lang="fr-FR" dirty="0" err="1" smtClean="0"/>
              <a:t>andro</a:t>
            </a:r>
            <a:r>
              <a:rPr lang="fr-FR" dirty="0" smtClean="0"/>
              <a:t>,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ambany</a:t>
            </a:r>
            <a:r>
              <a:rPr lang="fr-FR" dirty="0" smtClean="0"/>
              <a:t> </a:t>
            </a:r>
            <a:r>
              <a:rPr lang="fr-FR" dirty="0" err="1" smtClean="0"/>
              <a:t>sitrapon’Andriamanitra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dia </a:t>
            </a:r>
            <a:r>
              <a:rPr lang="fr-FR" dirty="0" err="1" smtClean="0"/>
              <a:t>izay</a:t>
            </a:r>
            <a:r>
              <a:rPr lang="fr-FR" dirty="0" smtClean="0"/>
              <a:t> no </a:t>
            </a:r>
            <a:r>
              <a:rPr lang="fr-FR" dirty="0" err="1" smtClean="0"/>
              <a:t>miteraka</a:t>
            </a:r>
            <a:r>
              <a:rPr lang="fr-FR" dirty="0" smtClean="0"/>
              <a:t> </a:t>
            </a:r>
            <a:r>
              <a:rPr lang="fr-FR" dirty="0" err="1" smtClean="0"/>
              <a:t>fanavaozana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Andriamanitra</a:t>
            </a:r>
            <a:r>
              <a:rPr lang="fr-FR" dirty="0" smtClean="0"/>
              <a:t> dia </a:t>
            </a:r>
            <a:r>
              <a:rPr lang="fr-FR" dirty="0" err="1" smtClean="0"/>
              <a:t>manome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</a:t>
            </a:r>
            <a:r>
              <a:rPr lang="fr-FR" dirty="0" err="1" smtClean="0"/>
              <a:t>fahazavan</a:t>
            </a:r>
            <a:r>
              <a:rPr lang="fr-FR" dirty="0" smtClean="0"/>
              <a:t>-</a:t>
            </a:r>
            <a:r>
              <a:rPr lang="fr-FR" dirty="0" err="1" smtClean="0"/>
              <a:t>tsaina</a:t>
            </a:r>
            <a:r>
              <a:rPr lang="fr-FR" dirty="0" smtClean="0"/>
              <a:t> </a:t>
            </a:r>
            <a:r>
              <a:rPr lang="fr-FR" dirty="0" err="1" smtClean="0"/>
              <a:t>hahatakarantsika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iraka</a:t>
            </a:r>
            <a:r>
              <a:rPr lang="fr-FR" dirty="0" smtClean="0"/>
              <a:t> </a:t>
            </a:r>
            <a:r>
              <a:rPr lang="fr-FR" dirty="0" err="1" smtClean="0"/>
              <a:t>nampanaovina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,</a:t>
            </a:r>
            <a:r>
              <a:rPr lang="fr-FR" dirty="0" err="1" smtClean="0"/>
              <a:t>isam-batan’olona</a:t>
            </a:r>
            <a:r>
              <a:rPr lang="fr-FR" dirty="0" smtClean="0"/>
              <a:t> na </a:t>
            </a:r>
            <a:r>
              <a:rPr lang="fr-FR" dirty="0" err="1" smtClean="0"/>
              <a:t>amin’ny</a:t>
            </a:r>
            <a:r>
              <a:rPr lang="fr-FR" dirty="0" smtClean="0"/>
              <a:t> maha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Ary</a:t>
            </a:r>
            <a:r>
              <a:rPr lang="fr-FR" dirty="0" smtClean="0"/>
              <a:t> dia </a:t>
            </a:r>
            <a:r>
              <a:rPr lang="fr-FR" dirty="0" err="1" smtClean="0"/>
              <a:t>manolo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hanompo</a:t>
            </a:r>
            <a:r>
              <a:rPr lang="fr-FR" dirty="0" smtClean="0"/>
              <a:t> </a:t>
            </a:r>
            <a:r>
              <a:rPr lang="fr-FR" dirty="0" err="1" smtClean="0"/>
              <a:t>Azy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lafim</a:t>
            </a:r>
            <a:r>
              <a:rPr lang="fr-FR" dirty="0" smtClean="0"/>
              <a:t>-</a:t>
            </a:r>
            <a:r>
              <a:rPr lang="fr-FR" dirty="0" err="1" smtClean="0"/>
              <a:t>piainantsika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fanatanterahana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iraka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.</a:t>
            </a:r>
            <a:r>
              <a:rPr lang="en-US" dirty="0" smtClean="0"/>
              <a:t> </a:t>
            </a:r>
            <a:endParaRPr lang="en-US" dirty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zavatra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tena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ilaintsika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420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9810" cy="5113464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1MC p.141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: “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zavatra</a:t>
            </a:r>
            <a:r>
              <a:rPr lang="en-US" dirty="0" smtClean="0"/>
              <a:t> </a:t>
            </a:r>
            <a:r>
              <a:rPr lang="en-US" dirty="0" err="1" smtClean="0"/>
              <a:t>lehibe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tena</a:t>
            </a:r>
            <a:r>
              <a:rPr lang="en-US" dirty="0" smtClean="0"/>
              <a:t> </a:t>
            </a:r>
            <a:r>
              <a:rPr lang="en-US" dirty="0" err="1" smtClean="0"/>
              <a:t>maika</a:t>
            </a:r>
            <a:r>
              <a:rPr lang="en-US" dirty="0" smtClean="0"/>
              <a:t> </a:t>
            </a:r>
            <a:r>
              <a:rPr lang="en-US" dirty="0" err="1" smtClean="0"/>
              <a:t>indrindra</a:t>
            </a:r>
            <a:r>
              <a:rPr lang="en-US" dirty="0" smtClean="0"/>
              <a:t> </a:t>
            </a:r>
            <a:r>
              <a:rPr lang="en-US" dirty="0" err="1" smtClean="0"/>
              <a:t>ilaintsika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fifohazan’ny</a:t>
            </a:r>
            <a:r>
              <a:rPr lang="en-US" dirty="0" smtClean="0"/>
              <a:t> </a:t>
            </a:r>
            <a:r>
              <a:rPr lang="en-US" dirty="0" err="1" smtClean="0"/>
              <a:t>tena</a:t>
            </a:r>
            <a:r>
              <a:rPr lang="en-US" dirty="0" smtClean="0"/>
              <a:t> toe-</a:t>
            </a:r>
            <a:r>
              <a:rPr lang="en-US" dirty="0" err="1" smtClean="0"/>
              <a:t>panahy</a:t>
            </a:r>
            <a:r>
              <a:rPr lang="en-US" dirty="0" smtClean="0"/>
              <a:t> </a:t>
            </a:r>
            <a:r>
              <a:rPr lang="en-US" dirty="0" err="1" smtClean="0"/>
              <a:t>araka</a:t>
            </a:r>
            <a:r>
              <a:rPr lang="en-US" dirty="0" smtClean="0"/>
              <a:t> </a:t>
            </a:r>
            <a:r>
              <a:rPr lang="en-US" dirty="0" err="1" smtClean="0"/>
              <a:t>an’Andrimanitra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anivontsika</a:t>
            </a:r>
            <a:r>
              <a:rPr lang="en-US" dirty="0" smtClean="0"/>
              <a:t>.</a:t>
            </a:r>
          </a:p>
          <a:p>
            <a:pPr marL="36576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mikatsaka</a:t>
            </a:r>
            <a:r>
              <a:rPr lang="en-US" dirty="0" smtClean="0"/>
              <a:t>  </a:t>
            </a:r>
            <a:r>
              <a:rPr lang="en-US" dirty="0" err="1" smtClean="0"/>
              <a:t>izany</a:t>
            </a:r>
            <a:r>
              <a:rPr lang="en-US" dirty="0" smtClean="0"/>
              <a:t> no </a:t>
            </a:r>
            <a:r>
              <a:rPr lang="en-US" dirty="0" err="1" smtClean="0"/>
              <a:t>tokony</a:t>
            </a:r>
            <a:r>
              <a:rPr lang="en-US" dirty="0" smtClean="0"/>
              <a:t> </a:t>
            </a:r>
            <a:r>
              <a:rPr lang="en-US" dirty="0" err="1" smtClean="0"/>
              <a:t>imasoantsika</a:t>
            </a:r>
            <a:r>
              <a:rPr lang="en-US" dirty="0" smtClean="0"/>
              <a:t> </a:t>
            </a:r>
            <a:r>
              <a:rPr lang="en-US" dirty="0" err="1" smtClean="0"/>
              <a:t>voalohany</a:t>
            </a:r>
            <a:r>
              <a:rPr lang="en-US" dirty="0" smtClean="0"/>
              <a:t>. </a:t>
            </a:r>
          </a:p>
          <a:p>
            <a:pPr marL="36576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Tokony</a:t>
            </a:r>
            <a:r>
              <a:rPr lang="en-US" dirty="0" smtClean="0"/>
              <a:t> </a:t>
            </a:r>
            <a:r>
              <a:rPr lang="en-US" dirty="0" err="1" smtClean="0"/>
              <a:t>hanao</a:t>
            </a:r>
            <a:r>
              <a:rPr lang="en-US" dirty="0" smtClean="0"/>
              <a:t> </a:t>
            </a:r>
            <a:r>
              <a:rPr lang="en-US" dirty="0" err="1" smtClean="0"/>
              <a:t>ezaka</a:t>
            </a:r>
            <a:r>
              <a:rPr lang="en-US" dirty="0" smtClean="0"/>
              <a:t> </a:t>
            </a:r>
            <a:r>
              <a:rPr lang="en-US" dirty="0" err="1" smtClean="0"/>
              <a:t>mafy</a:t>
            </a:r>
            <a:r>
              <a:rPr lang="en-US" dirty="0" smtClean="0"/>
              <a:t> </a:t>
            </a:r>
            <a:r>
              <a:rPr lang="en-US" dirty="0" err="1" smtClean="0"/>
              <a:t>mihitsy</a:t>
            </a:r>
            <a:r>
              <a:rPr lang="en-US" dirty="0" smtClean="0"/>
              <a:t> </a:t>
            </a:r>
            <a:r>
              <a:rPr lang="en-US" dirty="0" err="1" smtClean="0"/>
              <a:t>isika</a:t>
            </a:r>
            <a:r>
              <a:rPr lang="en-US" dirty="0" smtClean="0"/>
              <a:t> </a:t>
            </a:r>
            <a:r>
              <a:rPr lang="en-US" dirty="0" err="1" smtClean="0"/>
              <a:t>mba</a:t>
            </a:r>
            <a:r>
              <a:rPr lang="en-US" dirty="0" smtClean="0"/>
              <a:t> </a:t>
            </a:r>
            <a:r>
              <a:rPr lang="en-US" dirty="0" err="1" smtClean="0"/>
              <a:t>handraisana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fitahian’ny</a:t>
            </a:r>
            <a:r>
              <a:rPr lang="en-US" dirty="0" smtClean="0"/>
              <a:t> </a:t>
            </a:r>
            <a:r>
              <a:rPr lang="en-US" dirty="0" err="1" smtClean="0"/>
              <a:t>Tompo</a:t>
            </a:r>
            <a:r>
              <a:rPr lang="en-US" dirty="0" smtClean="0"/>
              <a:t>, </a:t>
            </a:r>
            <a:r>
              <a:rPr lang="en-US" dirty="0" err="1" smtClean="0"/>
              <a:t>tsy</a:t>
            </a:r>
            <a:r>
              <a:rPr lang="en-US" dirty="0" smtClean="0"/>
              <a:t> hoe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sitrak’Andriamanitra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hanome</a:t>
            </a:r>
            <a:r>
              <a:rPr lang="en-US" dirty="0" smtClean="0"/>
              <a:t> </a:t>
            </a:r>
            <a:r>
              <a:rPr lang="en-US" dirty="0" err="1" smtClean="0"/>
              <a:t>izany</a:t>
            </a:r>
            <a:r>
              <a:rPr lang="en-US" dirty="0" smtClean="0"/>
              <a:t> ,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isika</a:t>
            </a:r>
            <a:r>
              <a:rPr lang="en-US" dirty="0" smtClean="0"/>
              <a:t> no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vonona</a:t>
            </a:r>
            <a:r>
              <a:rPr lang="en-US" dirty="0" smtClean="0"/>
              <a:t> </a:t>
            </a:r>
            <a:r>
              <a:rPr lang="en-US" dirty="0" err="1" smtClean="0"/>
              <a:t>handray</a:t>
            </a:r>
            <a:r>
              <a:rPr lang="en-US" dirty="0" smtClean="0"/>
              <a:t> </a:t>
            </a:r>
            <a:r>
              <a:rPr lang="en-US" dirty="0" err="1" smtClean="0"/>
              <a:t>izany</a:t>
            </a:r>
            <a:r>
              <a:rPr lang="en-US" dirty="0" smtClean="0"/>
              <a:t>.” </a:t>
            </a:r>
            <a:endParaRPr lang="en-US" dirty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zavatra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tena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ilaintsika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420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1608"/>
            <a:ext cx="8119810" cy="5113464"/>
          </a:xfrm>
        </p:spPr>
        <p:txBody>
          <a:bodyPr>
            <a:normAutofit fontScale="92500"/>
          </a:bodyPr>
          <a:lstStyle/>
          <a:p>
            <a:pPr marL="36576" indent="0">
              <a:buNone/>
            </a:pPr>
            <a:r>
              <a:rPr lang="en-US" dirty="0" smtClean="0"/>
              <a:t>“</a:t>
            </a:r>
            <a:r>
              <a:rPr lang="fr-FR" dirty="0" err="1" smtClean="0"/>
              <a:t>Ilay</a:t>
            </a:r>
            <a:r>
              <a:rPr lang="fr-FR" dirty="0" smtClean="0"/>
              <a:t> </a:t>
            </a:r>
            <a:r>
              <a:rPr lang="fr-FR" dirty="0" err="1" smtClean="0"/>
              <a:t>Raintsika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an-</a:t>
            </a:r>
            <a:r>
              <a:rPr lang="fr-FR" dirty="0" err="1" smtClean="0"/>
              <a:t>danitra</a:t>
            </a:r>
            <a:r>
              <a:rPr lang="fr-FR" dirty="0" smtClean="0"/>
              <a:t> dia </a:t>
            </a:r>
            <a:r>
              <a:rPr lang="fr-FR" dirty="0" err="1" smtClean="0"/>
              <a:t>vonona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hanome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Fanahiny</a:t>
            </a:r>
            <a:r>
              <a:rPr lang="fr-FR" dirty="0" smtClean="0"/>
              <a:t> ho </a:t>
            </a:r>
            <a:r>
              <a:rPr lang="fr-FR" dirty="0" err="1" smtClean="0"/>
              <a:t>an’ireo</a:t>
            </a:r>
            <a:r>
              <a:rPr lang="fr-FR" dirty="0" smtClean="0"/>
              <a:t>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mangataka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, </a:t>
            </a:r>
            <a:r>
              <a:rPr lang="fr-FR" dirty="0" err="1" smtClean="0"/>
              <a:t>mihoatra</a:t>
            </a:r>
            <a:r>
              <a:rPr lang="fr-FR" dirty="0" smtClean="0"/>
              <a:t> </a:t>
            </a:r>
            <a:r>
              <a:rPr lang="fr-FR" dirty="0" err="1" smtClean="0"/>
              <a:t>noho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fanirian’ny</a:t>
            </a:r>
            <a:r>
              <a:rPr lang="fr-FR" dirty="0" smtClean="0"/>
              <a:t> ray aman-</a:t>
            </a:r>
            <a:r>
              <a:rPr lang="fr-FR" dirty="0" err="1" smtClean="0"/>
              <a:t>dreny</a:t>
            </a:r>
            <a:r>
              <a:rPr lang="fr-FR" dirty="0" smtClean="0"/>
              <a:t> </a:t>
            </a:r>
            <a:r>
              <a:rPr lang="fr-FR" dirty="0" err="1" smtClean="0"/>
              <a:t>eto</a:t>
            </a:r>
            <a:r>
              <a:rPr lang="fr-FR" dirty="0" smtClean="0"/>
              <a:t> an-</a:t>
            </a:r>
            <a:r>
              <a:rPr lang="fr-FR" dirty="0" err="1" smtClean="0"/>
              <a:t>tany</a:t>
            </a:r>
            <a:r>
              <a:rPr lang="fr-FR" dirty="0" smtClean="0"/>
              <a:t> </a:t>
            </a:r>
            <a:r>
              <a:rPr lang="fr-FR" dirty="0" err="1" smtClean="0"/>
              <a:t>hanome</a:t>
            </a:r>
            <a:r>
              <a:rPr lang="fr-FR" dirty="0" smtClean="0"/>
              <a:t> </a:t>
            </a:r>
            <a:r>
              <a:rPr lang="fr-FR" dirty="0" err="1" smtClean="0"/>
              <a:t>zava</a:t>
            </a:r>
            <a:r>
              <a:rPr lang="fr-FR" dirty="0" smtClean="0"/>
              <a:t>-</a:t>
            </a:r>
            <a:r>
              <a:rPr lang="fr-FR" dirty="0" err="1" smtClean="0"/>
              <a:t>tsoa</a:t>
            </a:r>
            <a:r>
              <a:rPr lang="fr-FR" dirty="0" smtClean="0"/>
              <a:t> ho </a:t>
            </a:r>
            <a:r>
              <a:rPr lang="fr-FR" dirty="0" err="1" smtClean="0"/>
              <a:t>an’ny</a:t>
            </a:r>
            <a:r>
              <a:rPr lang="fr-FR" dirty="0" smtClean="0"/>
              <a:t> </a:t>
            </a:r>
            <a:r>
              <a:rPr lang="fr-FR" dirty="0" err="1" smtClean="0"/>
              <a:t>zanany</a:t>
            </a:r>
            <a:r>
              <a:rPr lang="fr-FR" dirty="0" smtClean="0"/>
              <a:t>. </a:t>
            </a:r>
          </a:p>
          <a:p>
            <a:pPr marL="36576" indent="0">
              <a:buNone/>
            </a:pPr>
            <a:r>
              <a:rPr lang="fr-FR" dirty="0" smtClean="0"/>
              <a:t>  Fa </a:t>
            </a:r>
            <a:r>
              <a:rPr lang="fr-FR" dirty="0" err="1" smtClean="0"/>
              <a:t>anjarantsika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mameno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fepetra</a:t>
            </a:r>
            <a:r>
              <a:rPr lang="fr-FR" dirty="0" smtClean="0"/>
              <a:t> </a:t>
            </a:r>
            <a:r>
              <a:rPr lang="fr-FR" dirty="0" err="1" smtClean="0"/>
              <a:t>aha-zoan’Andriamanitra</a:t>
            </a:r>
            <a:r>
              <a:rPr lang="fr-FR" dirty="0" smtClean="0"/>
              <a:t> </a:t>
            </a:r>
            <a:r>
              <a:rPr lang="fr-FR" dirty="0" err="1" smtClean="0"/>
              <a:t>mandrotsaka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fitahiany</a:t>
            </a:r>
            <a:r>
              <a:rPr lang="fr-FR" dirty="0" smtClean="0"/>
              <a:t>,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alalan’ny</a:t>
            </a:r>
            <a:r>
              <a:rPr lang="fr-FR" dirty="0" smtClean="0"/>
              <a:t> </a:t>
            </a:r>
            <a:r>
              <a:rPr lang="fr-FR" dirty="0" err="1" smtClean="0"/>
              <a:t>fiaiken</a:t>
            </a:r>
            <a:r>
              <a:rPr lang="fr-FR" dirty="0" smtClean="0"/>
              <a:t>-</a:t>
            </a:r>
            <a:r>
              <a:rPr lang="fr-FR" dirty="0" err="1" smtClean="0"/>
              <a:t>keloka</a:t>
            </a:r>
            <a:r>
              <a:rPr lang="fr-FR" dirty="0" smtClean="0"/>
              <a:t> </a:t>
            </a:r>
            <a:r>
              <a:rPr lang="fr-FR" dirty="0" err="1" smtClean="0"/>
              <a:t>miaraka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fanetren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fibebahana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vavaka</a:t>
            </a:r>
            <a:r>
              <a:rPr lang="fr-FR" dirty="0" smtClean="0"/>
              <a:t> </a:t>
            </a:r>
            <a:r>
              <a:rPr lang="fr-FR" dirty="0" err="1" smtClean="0"/>
              <a:t>mafana</a:t>
            </a:r>
            <a:r>
              <a:rPr lang="fr-FR" dirty="0" smtClean="0"/>
              <a:t>.</a:t>
            </a:r>
          </a:p>
          <a:p>
            <a:pPr marL="36576" indent="0">
              <a:buNone/>
            </a:pP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alalan’ny</a:t>
            </a:r>
            <a:r>
              <a:rPr lang="fr-FR" dirty="0" smtClean="0"/>
              <a:t> </a:t>
            </a:r>
            <a:r>
              <a:rPr lang="fr-FR" dirty="0" err="1" smtClean="0"/>
              <a:t>vavaka</a:t>
            </a:r>
            <a:r>
              <a:rPr lang="fr-FR" dirty="0" smtClean="0"/>
              <a:t> </a:t>
            </a:r>
            <a:r>
              <a:rPr lang="fr-FR" dirty="0" err="1" smtClean="0"/>
              <a:t>ihany</a:t>
            </a:r>
            <a:r>
              <a:rPr lang="fr-FR" dirty="0" smtClean="0"/>
              <a:t> no </a:t>
            </a:r>
            <a:r>
              <a:rPr lang="fr-FR" dirty="0" err="1" smtClean="0"/>
              <a:t>hahatanteraka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r>
              <a:rPr lang="en-US" dirty="0" smtClean="0"/>
              <a:t>.”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zavatra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tena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ilaintsika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757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1608"/>
            <a:ext cx="8119810" cy="5113464"/>
          </a:xfrm>
        </p:spPr>
        <p:txBody>
          <a:bodyPr>
            <a:normAutofit/>
          </a:bodyPr>
          <a:lstStyle/>
          <a:p>
            <a:r>
              <a:rPr lang="fr-FR" dirty="0" err="1" smtClean="0"/>
              <a:t>Fanambarana</a:t>
            </a:r>
            <a:r>
              <a:rPr lang="fr-FR" dirty="0" smtClean="0"/>
              <a:t> </a:t>
            </a:r>
            <a:r>
              <a:rPr lang="fr-FR" dirty="0" err="1" smtClean="0"/>
              <a:t>kanto</a:t>
            </a:r>
            <a:r>
              <a:rPr lang="fr-FR" dirty="0" smtClean="0"/>
              <a:t> </a:t>
            </a:r>
            <a:r>
              <a:rPr lang="fr-FR" dirty="0" err="1" smtClean="0"/>
              <a:t>loatra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!</a:t>
            </a:r>
          </a:p>
          <a:p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ilain’ny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ankehitriny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r>
              <a:rPr lang="fr-FR" dirty="0" smtClean="0"/>
              <a:t> , </a:t>
            </a:r>
          </a:p>
          <a:p>
            <a:r>
              <a:rPr lang="fr-FR" dirty="0" err="1" smtClean="0"/>
              <a:t>Ambonin’izany</a:t>
            </a:r>
            <a:r>
              <a:rPr lang="fr-FR" dirty="0" smtClean="0"/>
              <a:t>  </a:t>
            </a:r>
            <a:r>
              <a:rPr lang="fr-FR" dirty="0" err="1" smtClean="0"/>
              <a:t>anefa</a:t>
            </a:r>
            <a:r>
              <a:rPr lang="fr-FR" dirty="0" smtClean="0"/>
              <a:t> dia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r>
              <a:rPr lang="fr-FR" dirty="0" smtClean="0"/>
              <a:t>  no 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ilaintsika</a:t>
            </a:r>
            <a:r>
              <a:rPr lang="fr-FR" dirty="0" smtClean="0"/>
              <a:t> </a:t>
            </a:r>
            <a:r>
              <a:rPr lang="fr-FR" dirty="0" err="1" smtClean="0"/>
              <a:t>maika</a:t>
            </a:r>
            <a:r>
              <a:rPr lang="fr-FR" dirty="0" smtClean="0"/>
              <a:t> </a:t>
            </a:r>
            <a:r>
              <a:rPr lang="fr-FR" dirty="0" err="1" smtClean="0"/>
              <a:t>indrindra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lafim</a:t>
            </a:r>
            <a:r>
              <a:rPr lang="fr-FR" dirty="0" smtClean="0"/>
              <a:t>-</a:t>
            </a:r>
            <a:r>
              <a:rPr lang="fr-FR" dirty="0" err="1" smtClean="0"/>
              <a:t>piainantsika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,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ampaherezina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hanao</a:t>
            </a:r>
            <a:r>
              <a:rPr lang="fr-FR" dirty="0" smtClean="0"/>
              <a:t> </a:t>
            </a:r>
            <a:r>
              <a:rPr lang="fr-FR" dirty="0" err="1" smtClean="0"/>
              <a:t>laharam</a:t>
            </a:r>
            <a:r>
              <a:rPr lang="fr-FR" dirty="0" smtClean="0"/>
              <a:t>-</a:t>
            </a:r>
            <a:r>
              <a:rPr lang="fr-FR" dirty="0" err="1" smtClean="0"/>
              <a:t>pahamehana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fikatsahana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.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zavatra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tena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ilaintsika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757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944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Fanirian’ny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fo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5880"/>
            <a:ext cx="8258175" cy="5114929"/>
          </a:xfrm>
        </p:spPr>
        <p:txBody>
          <a:bodyPr>
            <a:normAutofit fontScale="92500" lnSpcReduction="10000"/>
          </a:bodyPr>
          <a:lstStyle/>
          <a:p>
            <a:r>
              <a:rPr lang="fr-FR" sz="4000" dirty="0" err="1" smtClean="0"/>
              <a:t>Ankehitriny</a:t>
            </a:r>
            <a:r>
              <a:rPr lang="fr-FR" sz="4000" dirty="0" smtClean="0"/>
              <a:t> dia </a:t>
            </a:r>
            <a:r>
              <a:rPr lang="fr-FR" sz="4000" dirty="0" err="1" smtClean="0"/>
              <a:t>tiako</a:t>
            </a:r>
            <a:r>
              <a:rPr lang="fr-FR" sz="4000" dirty="0" smtClean="0"/>
              <a:t> </a:t>
            </a:r>
            <a:r>
              <a:rPr lang="fr-FR" sz="4000" dirty="0" err="1" smtClean="0"/>
              <a:t>ny</a:t>
            </a:r>
            <a:r>
              <a:rPr lang="fr-FR" sz="4000" dirty="0" smtClean="0"/>
              <a:t> </a:t>
            </a:r>
            <a:r>
              <a:rPr lang="fr-FR" sz="4000" dirty="0" err="1" smtClean="0"/>
              <a:t>milaza</a:t>
            </a:r>
            <a:r>
              <a:rPr lang="fr-FR" sz="4000" dirty="0" smtClean="0"/>
              <a:t> </a:t>
            </a:r>
            <a:r>
              <a:rPr lang="fr-FR" sz="4000" dirty="0" err="1" smtClean="0"/>
              <a:t>aminareo</a:t>
            </a:r>
            <a:r>
              <a:rPr lang="fr-FR" sz="4000" dirty="0" smtClean="0"/>
              <a:t> </a:t>
            </a:r>
            <a:r>
              <a:rPr lang="fr-FR" sz="4000" dirty="0" err="1" smtClean="0"/>
              <a:t>ny</a:t>
            </a:r>
            <a:r>
              <a:rPr lang="fr-FR" sz="4000" dirty="0" smtClean="0"/>
              <a:t> </a:t>
            </a:r>
            <a:r>
              <a:rPr lang="fr-FR" sz="4000" dirty="0" err="1" smtClean="0"/>
              <a:t>faniriana</a:t>
            </a:r>
            <a:r>
              <a:rPr lang="fr-FR" sz="4000" dirty="0" smtClean="0"/>
              <a:t> </a:t>
            </a:r>
            <a:r>
              <a:rPr lang="fr-FR" sz="4000" dirty="0" err="1" smtClean="0"/>
              <a:t>lalina</a:t>
            </a:r>
            <a:r>
              <a:rPr lang="fr-FR" sz="4000" dirty="0" smtClean="0"/>
              <a:t> </a:t>
            </a:r>
            <a:r>
              <a:rPr lang="fr-FR" sz="4000" dirty="0" err="1" smtClean="0"/>
              <a:t>ato</a:t>
            </a:r>
            <a:r>
              <a:rPr lang="fr-FR" sz="4000" dirty="0" smtClean="0"/>
              <a:t> </a:t>
            </a:r>
            <a:r>
              <a:rPr lang="fr-FR" sz="4000" dirty="0" err="1" smtClean="0"/>
              <a:t>am</a:t>
            </a:r>
            <a:r>
              <a:rPr lang="fr-FR" sz="4000" dirty="0" smtClean="0"/>
              <a:t>-</a:t>
            </a:r>
            <a:r>
              <a:rPr lang="fr-FR" sz="4000" dirty="0" err="1" smtClean="0"/>
              <a:t>poko</a:t>
            </a:r>
            <a:r>
              <a:rPr lang="fr-FR" sz="4000" dirty="0" smtClean="0"/>
              <a:t> .</a:t>
            </a:r>
          </a:p>
          <a:p>
            <a:r>
              <a:rPr lang="fr-FR" sz="4000" dirty="0" err="1" smtClean="0"/>
              <a:t>Raha</a:t>
            </a:r>
            <a:r>
              <a:rPr lang="fr-FR" sz="4000" dirty="0" smtClean="0"/>
              <a:t> </a:t>
            </a:r>
            <a:r>
              <a:rPr lang="fr-FR" sz="4000" dirty="0" err="1" smtClean="0"/>
              <a:t>tsy</a:t>
            </a:r>
            <a:r>
              <a:rPr lang="fr-FR" sz="4000" dirty="0" smtClean="0"/>
              <a:t> </a:t>
            </a:r>
            <a:r>
              <a:rPr lang="fr-FR" sz="4000" dirty="0" err="1" smtClean="0"/>
              <a:t>omban’ny</a:t>
            </a:r>
            <a:r>
              <a:rPr lang="fr-FR" sz="4000" dirty="0" smtClean="0"/>
              <a:t> </a:t>
            </a:r>
            <a:r>
              <a:rPr lang="fr-FR" sz="4000" dirty="0" err="1" smtClean="0"/>
              <a:t>ny</a:t>
            </a:r>
            <a:r>
              <a:rPr lang="fr-FR" sz="4000" dirty="0" smtClean="0"/>
              <a:t> </a:t>
            </a:r>
            <a:r>
              <a:rPr lang="fr-FR" sz="4000" dirty="0" err="1" smtClean="0"/>
              <a:t>herin’Andriamanitra</a:t>
            </a:r>
            <a:r>
              <a:rPr lang="fr-FR" sz="4000" dirty="0" smtClean="0"/>
              <a:t> </a:t>
            </a:r>
            <a:r>
              <a:rPr lang="fr-FR" sz="4000" dirty="0" err="1" smtClean="0"/>
              <a:t>isika</a:t>
            </a:r>
            <a:r>
              <a:rPr lang="fr-FR" sz="4000" dirty="0" smtClean="0"/>
              <a:t> dia </a:t>
            </a:r>
            <a:r>
              <a:rPr lang="fr-FR" sz="4000" dirty="0" err="1" smtClean="0"/>
              <a:t>tsy</a:t>
            </a:r>
            <a:r>
              <a:rPr lang="fr-FR" sz="4000" dirty="0" smtClean="0"/>
              <a:t> ho </a:t>
            </a:r>
            <a:r>
              <a:rPr lang="fr-FR" sz="4000" dirty="0" err="1" smtClean="0"/>
              <a:t>vita</a:t>
            </a:r>
            <a:r>
              <a:rPr lang="fr-FR" sz="4000" dirty="0" smtClean="0"/>
              <a:t> </a:t>
            </a:r>
            <a:r>
              <a:rPr lang="fr-FR" sz="4000" dirty="0" err="1" smtClean="0"/>
              <a:t>ity</a:t>
            </a:r>
            <a:r>
              <a:rPr lang="fr-FR" sz="4000" dirty="0" smtClean="0"/>
              <a:t> asa </a:t>
            </a:r>
            <a:r>
              <a:rPr lang="fr-FR" sz="4000" dirty="0" err="1" smtClean="0"/>
              <a:t>ity</a:t>
            </a:r>
            <a:r>
              <a:rPr lang="fr-FR" sz="4000" dirty="0" smtClean="0"/>
              <a:t>.</a:t>
            </a:r>
          </a:p>
          <a:p>
            <a:r>
              <a:rPr lang="fr-FR" sz="4000" dirty="0" err="1" smtClean="0"/>
              <a:t>Tsy</a:t>
            </a:r>
            <a:r>
              <a:rPr lang="fr-FR" sz="4000" dirty="0" smtClean="0"/>
              <a:t> </a:t>
            </a:r>
            <a:r>
              <a:rPr lang="fr-FR" sz="4000" dirty="0" err="1" smtClean="0"/>
              <a:t>afaka</a:t>
            </a:r>
            <a:r>
              <a:rPr lang="fr-FR" sz="4000" dirty="0" smtClean="0"/>
              <a:t> </a:t>
            </a:r>
            <a:r>
              <a:rPr lang="fr-FR" sz="4000" dirty="0" err="1" smtClean="0"/>
              <a:t>ny</a:t>
            </a:r>
            <a:r>
              <a:rPr lang="fr-FR" sz="4000" dirty="0" smtClean="0"/>
              <a:t> </a:t>
            </a:r>
            <a:r>
              <a:rPr lang="fr-FR" sz="4000" dirty="0" err="1" smtClean="0"/>
              <a:t>hifanandrina</a:t>
            </a:r>
            <a:r>
              <a:rPr lang="fr-FR" sz="4000" dirty="0" smtClean="0"/>
              <a:t> </a:t>
            </a:r>
            <a:r>
              <a:rPr lang="fr-FR" sz="4000" dirty="0" err="1" smtClean="0"/>
              <a:t>amin’ny</a:t>
            </a:r>
            <a:r>
              <a:rPr lang="fr-FR" sz="4000" dirty="0" smtClean="0"/>
              <a:t> </a:t>
            </a:r>
            <a:r>
              <a:rPr lang="fr-FR" sz="4000" dirty="0" err="1" smtClean="0"/>
              <a:t>herin’ny</a:t>
            </a:r>
            <a:r>
              <a:rPr lang="fr-FR" sz="4000" dirty="0" smtClean="0"/>
              <a:t> </a:t>
            </a:r>
            <a:r>
              <a:rPr lang="fr-FR" sz="4000" dirty="0" err="1" smtClean="0"/>
              <a:t>ratsy</a:t>
            </a:r>
            <a:r>
              <a:rPr lang="fr-FR" sz="4000" dirty="0" smtClean="0"/>
              <a:t> </a:t>
            </a:r>
            <a:r>
              <a:rPr lang="fr-FR" sz="4000" dirty="0" err="1" smtClean="0"/>
              <a:t>amin’ny</a:t>
            </a:r>
            <a:r>
              <a:rPr lang="fr-FR" sz="4000" dirty="0" smtClean="0"/>
              <a:t> </a:t>
            </a:r>
            <a:r>
              <a:rPr lang="fr-FR" sz="4000" dirty="0" err="1" smtClean="0"/>
              <a:t>herin’olombe-lona</a:t>
            </a:r>
            <a:r>
              <a:rPr lang="fr-FR" sz="4000" dirty="0" smtClean="0"/>
              <a:t> </a:t>
            </a:r>
            <a:r>
              <a:rPr lang="fr-FR" sz="4000" dirty="0" err="1" smtClean="0"/>
              <a:t>isika</a:t>
            </a:r>
            <a:r>
              <a:rPr lang="fr-FR" sz="4000" dirty="0" smtClean="0"/>
              <a:t> .</a:t>
            </a:r>
          </a:p>
          <a:p>
            <a:endParaRPr lang="fr-FR" sz="4000" dirty="0" smtClean="0"/>
          </a:p>
          <a:p>
            <a:pPr>
              <a:buNone/>
            </a:pP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208998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0" y="0"/>
            <a:ext cx="9143999" cy="1814504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3800" b="1" dirty="0" err="1" smtClean="0">
                <a:solidFill>
                  <a:srgbClr val="FF6600"/>
                </a:solidFill>
              </a:rPr>
              <a:t>Ny</a:t>
            </a:r>
            <a:r>
              <a:rPr lang="en-US" sz="3800" b="1" dirty="0" smtClean="0">
                <a:solidFill>
                  <a:srgbClr val="FF6600"/>
                </a:solidFill>
              </a:rPr>
              <a:t>  </a:t>
            </a:r>
            <a:r>
              <a:rPr lang="en-US" sz="3800" b="1" dirty="0" err="1" smtClean="0">
                <a:solidFill>
                  <a:srgbClr val="FF6600"/>
                </a:solidFill>
              </a:rPr>
              <a:t>Advantista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mitandrina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ny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andro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fahafito</a:t>
            </a:r>
            <a:r>
              <a:rPr lang="en-US" sz="3800" b="1" dirty="0" smtClean="0">
                <a:solidFill>
                  <a:srgbClr val="FF6600"/>
                </a:solidFill>
              </a:rPr>
              <a:t> :</a:t>
            </a:r>
            <a:br>
              <a:rPr lang="en-US" sz="3800" b="1" dirty="0" smtClean="0">
                <a:solidFill>
                  <a:srgbClr val="FF6600"/>
                </a:solidFill>
              </a:rPr>
            </a:b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Fihetsehana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ara-paminaniana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dirty="0"/>
              <a:t/>
            </a:r>
            <a:br>
              <a:rPr lang="en-US" sz="3800" dirty="0"/>
            </a:br>
            <a:endParaRPr lang="fr-CA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9972"/>
            <a:ext cx="8229600" cy="4670853"/>
          </a:xfrm>
        </p:spPr>
        <p:txBody>
          <a:bodyPr>
            <a:normAutofit/>
          </a:bodyPr>
          <a:lstStyle/>
          <a:p>
            <a:r>
              <a:rPr lang="fr-FR" sz="2800" dirty="0" err="1" smtClean="0"/>
              <a:t>Ry</a:t>
            </a:r>
            <a:r>
              <a:rPr lang="fr-FR" sz="2800" dirty="0" smtClean="0"/>
              <a:t> </a:t>
            </a:r>
            <a:r>
              <a:rPr lang="fr-FR" sz="2800" dirty="0" err="1" smtClean="0"/>
              <a:t>rahalahy</a:t>
            </a:r>
            <a:r>
              <a:rPr lang="fr-FR" sz="2800" dirty="0" smtClean="0"/>
              <a:t> </a:t>
            </a:r>
            <a:r>
              <a:rPr lang="fr-FR" sz="2800" dirty="0" err="1" smtClean="0"/>
              <a:t>sy</a:t>
            </a:r>
            <a:r>
              <a:rPr lang="fr-FR" sz="2800" dirty="0" smtClean="0"/>
              <a:t> </a:t>
            </a:r>
            <a:r>
              <a:rPr lang="fr-FR" sz="2800" dirty="0" err="1" smtClean="0"/>
              <a:t>anabavy</a:t>
            </a:r>
            <a:r>
              <a:rPr lang="fr-FR" sz="2800" dirty="0" smtClean="0"/>
              <a:t> </a:t>
            </a:r>
            <a:r>
              <a:rPr lang="fr-FR" sz="2800" dirty="0" err="1" smtClean="0"/>
              <a:t>ao</a:t>
            </a:r>
            <a:r>
              <a:rPr lang="fr-FR" sz="2800" dirty="0" smtClean="0"/>
              <a:t> </a:t>
            </a:r>
            <a:r>
              <a:rPr lang="fr-FR" sz="2800" dirty="0" err="1" smtClean="0"/>
              <a:t>amin’i</a:t>
            </a:r>
            <a:r>
              <a:rPr lang="fr-FR" sz="2800" dirty="0" smtClean="0"/>
              <a:t> </a:t>
            </a:r>
            <a:r>
              <a:rPr lang="fr-FR" sz="2800" dirty="0" err="1" smtClean="0"/>
              <a:t>Kristy</a:t>
            </a:r>
            <a:r>
              <a:rPr lang="fr-FR" sz="2800" dirty="0" smtClean="0"/>
              <a:t> , </a:t>
            </a:r>
            <a:r>
              <a:rPr lang="fr-FR" sz="2800" dirty="0" err="1" smtClean="0"/>
              <a:t>amin’ny</a:t>
            </a:r>
            <a:r>
              <a:rPr lang="fr-FR" sz="2800" dirty="0" smtClean="0"/>
              <a:t> maha- </a:t>
            </a:r>
            <a:r>
              <a:rPr lang="fr-FR" sz="2800" dirty="0" err="1" smtClean="0"/>
              <a:t>Filohan’ny</a:t>
            </a:r>
            <a:r>
              <a:rPr lang="fr-FR" sz="2800" dirty="0" smtClean="0"/>
              <a:t> </a:t>
            </a:r>
            <a:r>
              <a:rPr lang="fr-FR" sz="2800" dirty="0" err="1" smtClean="0"/>
              <a:t>Foibe</a:t>
            </a:r>
            <a:r>
              <a:rPr lang="fr-FR" sz="2800" dirty="0" smtClean="0"/>
              <a:t> </a:t>
            </a:r>
            <a:r>
              <a:rPr lang="fr-FR" sz="2800" dirty="0" err="1" smtClean="0"/>
              <a:t>Eran</a:t>
            </a:r>
            <a:r>
              <a:rPr lang="fr-FR" sz="2800" dirty="0" smtClean="0"/>
              <a:t>-</a:t>
            </a:r>
            <a:r>
              <a:rPr lang="fr-FR" sz="2800" dirty="0" err="1" smtClean="0"/>
              <a:t>tany</a:t>
            </a:r>
            <a:r>
              <a:rPr lang="fr-FR" sz="2800" dirty="0" smtClean="0"/>
              <a:t> </a:t>
            </a:r>
            <a:r>
              <a:rPr lang="fr-FR" sz="2800" dirty="0" err="1" smtClean="0"/>
              <a:t>ahy</a:t>
            </a:r>
            <a:r>
              <a:rPr lang="fr-FR" sz="2800" dirty="0" smtClean="0"/>
              <a:t> , dia </a:t>
            </a:r>
            <a:r>
              <a:rPr lang="fr-FR" sz="2800" dirty="0" err="1" smtClean="0"/>
              <a:t>tena</a:t>
            </a:r>
            <a:r>
              <a:rPr lang="fr-FR" sz="2800" dirty="0" smtClean="0"/>
              <a:t> </a:t>
            </a:r>
            <a:r>
              <a:rPr lang="fr-FR" sz="2800" dirty="0" err="1" smtClean="0"/>
              <a:t>matoky</a:t>
            </a:r>
            <a:r>
              <a:rPr lang="fr-FR" sz="2800" dirty="0" smtClean="0"/>
              <a:t> </a:t>
            </a:r>
            <a:r>
              <a:rPr lang="fr-FR" sz="2800" dirty="0" err="1" smtClean="0"/>
              <a:t>aho</a:t>
            </a:r>
            <a:r>
              <a:rPr lang="fr-FR" sz="2800" dirty="0" smtClean="0"/>
              <a:t> fa </a:t>
            </a:r>
            <a:r>
              <a:rPr lang="fr-FR" sz="2800" dirty="0" err="1" smtClean="0"/>
              <a:t>eo</a:t>
            </a:r>
            <a:r>
              <a:rPr lang="fr-FR" sz="2800" dirty="0" smtClean="0"/>
              <a:t> </a:t>
            </a:r>
            <a:r>
              <a:rPr lang="fr-FR" sz="2800" dirty="0" err="1" smtClean="0"/>
              <a:t>an-tanan’Andriamani-tra</a:t>
            </a:r>
            <a:r>
              <a:rPr lang="fr-FR" sz="2800" dirty="0" smtClean="0"/>
              <a:t> </a:t>
            </a:r>
            <a:r>
              <a:rPr lang="fr-FR" sz="2800" dirty="0" err="1" smtClean="0"/>
              <a:t>ity</a:t>
            </a:r>
            <a:r>
              <a:rPr lang="fr-FR" sz="2800" dirty="0" smtClean="0"/>
              <a:t> </a:t>
            </a:r>
            <a:r>
              <a:rPr lang="fr-FR" sz="2800" dirty="0" err="1" smtClean="0"/>
              <a:t>fiangonana</a:t>
            </a:r>
            <a:r>
              <a:rPr lang="fr-FR" sz="2800" dirty="0" smtClean="0"/>
              <a:t> </a:t>
            </a:r>
            <a:r>
              <a:rPr lang="fr-FR" sz="2800" dirty="0" err="1" smtClean="0"/>
              <a:t>ity</a:t>
            </a:r>
            <a:r>
              <a:rPr lang="fr-FR" sz="2800" dirty="0" smtClean="0"/>
              <a:t> .</a:t>
            </a:r>
          </a:p>
          <a:p>
            <a:r>
              <a:rPr lang="fr-FR" sz="2800" dirty="0" err="1" smtClean="0"/>
              <a:t>Izy</a:t>
            </a:r>
            <a:r>
              <a:rPr lang="fr-FR" sz="2800" dirty="0" smtClean="0"/>
              <a:t> no </a:t>
            </a:r>
            <a:r>
              <a:rPr lang="fr-FR" sz="2800" dirty="0" err="1" smtClean="0"/>
              <a:t>Mpanorina</a:t>
            </a:r>
            <a:r>
              <a:rPr lang="fr-FR" sz="2800" dirty="0" smtClean="0"/>
              <a:t> </a:t>
            </a:r>
            <a:r>
              <a:rPr lang="fr-FR" sz="2800" dirty="0" err="1" smtClean="0"/>
              <a:t>azy</a:t>
            </a:r>
            <a:r>
              <a:rPr lang="fr-FR" sz="2800" dirty="0" smtClean="0"/>
              <a:t>, </a:t>
            </a:r>
            <a:r>
              <a:rPr lang="fr-FR" sz="2800" dirty="0" err="1" smtClean="0"/>
              <a:t>Izy</a:t>
            </a:r>
            <a:r>
              <a:rPr lang="fr-FR" sz="2800" dirty="0" smtClean="0"/>
              <a:t> no </a:t>
            </a:r>
            <a:r>
              <a:rPr lang="fr-FR" sz="2800" dirty="0" err="1" smtClean="0"/>
              <a:t>Mpitarika</a:t>
            </a:r>
            <a:r>
              <a:rPr lang="fr-FR" sz="2800" dirty="0" smtClean="0"/>
              <a:t> </a:t>
            </a:r>
            <a:r>
              <a:rPr lang="fr-FR" sz="2800" dirty="0" err="1" smtClean="0"/>
              <a:t>azy</a:t>
            </a:r>
            <a:r>
              <a:rPr lang="fr-FR" sz="2800" dirty="0" smtClean="0"/>
              <a:t> , </a:t>
            </a:r>
            <a:r>
              <a:rPr lang="fr-FR" sz="2800" dirty="0" err="1" smtClean="0"/>
              <a:t>Izy</a:t>
            </a:r>
            <a:r>
              <a:rPr lang="fr-FR" sz="2800" dirty="0" smtClean="0"/>
              <a:t> no </a:t>
            </a:r>
            <a:r>
              <a:rPr lang="fr-FR" sz="2800" dirty="0" err="1" smtClean="0"/>
              <a:t>kapiteny</a:t>
            </a:r>
            <a:r>
              <a:rPr lang="fr-FR" sz="2800" dirty="0" smtClean="0"/>
              <a:t> , </a:t>
            </a:r>
            <a:r>
              <a:rPr lang="fr-FR" sz="2800" dirty="0" err="1" smtClean="0"/>
              <a:t>Izy</a:t>
            </a:r>
            <a:r>
              <a:rPr lang="fr-FR" sz="2800" dirty="0" smtClean="0"/>
              <a:t> no </a:t>
            </a:r>
            <a:r>
              <a:rPr lang="fr-FR" sz="2800" dirty="0" err="1" smtClean="0"/>
              <a:t>Jeneraly</a:t>
            </a:r>
            <a:r>
              <a:rPr lang="fr-FR" sz="2800" dirty="0" smtClean="0"/>
              <a:t> , </a:t>
            </a:r>
            <a:r>
              <a:rPr lang="fr-FR" sz="2800" dirty="0" err="1" smtClean="0"/>
              <a:t>eny</a:t>
            </a:r>
            <a:r>
              <a:rPr lang="fr-FR" sz="2800" dirty="0" smtClean="0"/>
              <a:t> </a:t>
            </a:r>
            <a:r>
              <a:rPr lang="fr-FR" sz="2800" dirty="0" err="1" smtClean="0"/>
              <a:t>Izy</a:t>
            </a:r>
            <a:r>
              <a:rPr lang="fr-FR" sz="2800" dirty="0" smtClean="0"/>
              <a:t> no </a:t>
            </a:r>
            <a:r>
              <a:rPr lang="fr-FR" sz="2800" dirty="0" err="1" smtClean="0"/>
              <a:t>Lohany</a:t>
            </a:r>
            <a:r>
              <a:rPr lang="fr-FR" sz="2800" dirty="0" smtClean="0"/>
              <a:t>.</a:t>
            </a:r>
          </a:p>
          <a:p>
            <a:r>
              <a:rPr lang="fr-FR" sz="2800" dirty="0" err="1" smtClean="0"/>
              <a:t>Izy</a:t>
            </a:r>
            <a:r>
              <a:rPr lang="fr-FR" sz="2800" dirty="0" smtClean="0"/>
              <a:t> no </a:t>
            </a:r>
            <a:r>
              <a:rPr lang="fr-FR" sz="2800" dirty="0" err="1" smtClean="0"/>
              <a:t>niaro</a:t>
            </a:r>
            <a:r>
              <a:rPr lang="fr-FR" sz="2800" dirty="0" smtClean="0"/>
              <a:t> </a:t>
            </a:r>
            <a:r>
              <a:rPr lang="fr-FR" sz="2800" dirty="0" err="1" smtClean="0"/>
              <a:t>ity</a:t>
            </a:r>
            <a:r>
              <a:rPr lang="fr-FR" sz="2800" dirty="0" smtClean="0"/>
              <a:t> </a:t>
            </a:r>
            <a:r>
              <a:rPr lang="fr-FR" sz="2800" dirty="0" err="1" smtClean="0"/>
              <a:t>Fihetsehana</a:t>
            </a:r>
            <a:r>
              <a:rPr lang="fr-FR" sz="2800" dirty="0" smtClean="0"/>
              <a:t> </a:t>
            </a:r>
            <a:r>
              <a:rPr lang="fr-FR" sz="2800" dirty="0" err="1" smtClean="0"/>
              <a:t>ity</a:t>
            </a:r>
            <a:r>
              <a:rPr lang="fr-FR" sz="2800" dirty="0" smtClean="0"/>
              <a:t> </a:t>
            </a:r>
            <a:r>
              <a:rPr lang="fr-FR" sz="2800" dirty="0" err="1" smtClean="0"/>
              <a:t>tamin’ny</a:t>
            </a:r>
            <a:r>
              <a:rPr lang="fr-FR" sz="2800" dirty="0" smtClean="0"/>
              <a:t> </a:t>
            </a:r>
            <a:r>
              <a:rPr lang="fr-FR" sz="2800" dirty="0" err="1" smtClean="0"/>
              <a:t>lasa</a:t>
            </a:r>
            <a:r>
              <a:rPr lang="fr-FR" sz="2800" dirty="0" smtClean="0"/>
              <a:t> , </a:t>
            </a:r>
            <a:r>
              <a:rPr lang="fr-FR" sz="2800" dirty="0" err="1" smtClean="0"/>
              <a:t>Izy</a:t>
            </a:r>
            <a:r>
              <a:rPr lang="fr-FR" sz="2800" dirty="0" smtClean="0"/>
              <a:t> no </a:t>
            </a:r>
            <a:r>
              <a:rPr lang="fr-FR" sz="2800" dirty="0" err="1" smtClean="0"/>
              <a:t>manohana</a:t>
            </a:r>
            <a:r>
              <a:rPr lang="fr-FR" sz="2800" dirty="0" smtClean="0"/>
              <a:t> </a:t>
            </a:r>
            <a:r>
              <a:rPr lang="fr-FR" sz="2800" dirty="0" err="1" smtClean="0"/>
              <a:t>azy</a:t>
            </a:r>
            <a:r>
              <a:rPr lang="fr-FR" sz="2800" dirty="0" smtClean="0"/>
              <a:t> </a:t>
            </a:r>
            <a:r>
              <a:rPr lang="fr-FR" sz="2800" dirty="0" err="1" smtClean="0"/>
              <a:t>isan’andro</a:t>
            </a:r>
            <a:r>
              <a:rPr lang="fr-FR" sz="2800" dirty="0" smtClean="0"/>
              <a:t> </a:t>
            </a:r>
            <a:r>
              <a:rPr lang="fr-FR" sz="2800" dirty="0" err="1" smtClean="0"/>
              <a:t>ankehitriny</a:t>
            </a:r>
            <a:r>
              <a:rPr lang="fr-FR" sz="2800" dirty="0" smtClean="0"/>
              <a:t>,  </a:t>
            </a:r>
            <a:r>
              <a:rPr lang="fr-FR" sz="2800" dirty="0" err="1" smtClean="0"/>
              <a:t>lzy</a:t>
            </a:r>
            <a:r>
              <a:rPr lang="fr-FR" sz="2800" dirty="0" smtClean="0"/>
              <a:t> no </a:t>
            </a:r>
            <a:r>
              <a:rPr lang="fr-FR" sz="2800" dirty="0" err="1" smtClean="0"/>
              <a:t>hitarika</a:t>
            </a:r>
            <a:r>
              <a:rPr lang="fr-FR" sz="2800" dirty="0" smtClean="0"/>
              <a:t> </a:t>
            </a:r>
            <a:r>
              <a:rPr lang="fr-FR" sz="2800" dirty="0" err="1" smtClean="0"/>
              <a:t>azy</a:t>
            </a:r>
            <a:r>
              <a:rPr lang="fr-FR" sz="2800" dirty="0" smtClean="0"/>
              <a:t> </a:t>
            </a:r>
            <a:r>
              <a:rPr lang="fr-FR" sz="2800" dirty="0" err="1" smtClean="0"/>
              <a:t>amin</a:t>
            </a:r>
            <a:r>
              <a:rPr lang="fr-FR" sz="2800" dirty="0" smtClean="0"/>
              <a:t>-</a:t>
            </a:r>
            <a:r>
              <a:rPr lang="fr-FR" sz="2800" dirty="0" err="1" smtClean="0"/>
              <a:t>kery</a:t>
            </a:r>
            <a:r>
              <a:rPr lang="fr-FR" sz="2800" dirty="0" smtClean="0"/>
              <a:t> </a:t>
            </a:r>
            <a:r>
              <a:rPr lang="fr-FR" sz="2800" dirty="0" err="1" smtClean="0"/>
              <a:t>amin’ny</a:t>
            </a:r>
            <a:r>
              <a:rPr lang="fr-FR" sz="2800" dirty="0" smtClean="0"/>
              <a:t> ho </a:t>
            </a:r>
            <a:r>
              <a:rPr lang="fr-FR" sz="2800" dirty="0" err="1" smtClean="0"/>
              <a:t>avy</a:t>
            </a:r>
            <a:r>
              <a:rPr lang="fr-FR" sz="2800" dirty="0" smtClean="0"/>
              <a:t>.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35535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1894"/>
            <a:ext cx="8506919" cy="5626106"/>
          </a:xfrm>
        </p:spPr>
        <p:txBody>
          <a:bodyPr>
            <a:normAutofit fontScale="85000" lnSpcReduction="10000"/>
          </a:bodyPr>
          <a:lstStyle/>
          <a:p>
            <a:r>
              <a:rPr lang="fr-FR" sz="4000" dirty="0" err="1" smtClean="0"/>
              <a:t>Amin’ny</a:t>
            </a:r>
            <a:r>
              <a:rPr lang="fr-FR" sz="4000" dirty="0" smtClean="0"/>
              <a:t> maha </a:t>
            </a:r>
            <a:r>
              <a:rPr lang="fr-FR" sz="4000" dirty="0" err="1" smtClean="0"/>
              <a:t>Filohan’ny</a:t>
            </a:r>
            <a:r>
              <a:rPr lang="fr-FR" sz="4000" dirty="0" smtClean="0"/>
              <a:t> </a:t>
            </a:r>
            <a:r>
              <a:rPr lang="fr-FR" sz="4000" dirty="0" err="1" smtClean="0"/>
              <a:t>Foibe</a:t>
            </a:r>
            <a:r>
              <a:rPr lang="fr-FR" sz="4000" dirty="0" smtClean="0"/>
              <a:t> </a:t>
            </a:r>
            <a:r>
              <a:rPr lang="fr-FR" sz="4000" dirty="0" err="1" smtClean="0"/>
              <a:t>eran</a:t>
            </a:r>
            <a:r>
              <a:rPr lang="fr-FR" sz="4000" dirty="0" smtClean="0"/>
              <a:t>-</a:t>
            </a:r>
            <a:r>
              <a:rPr lang="fr-FR" sz="4000" dirty="0" err="1" smtClean="0"/>
              <a:t>tany</a:t>
            </a:r>
            <a:r>
              <a:rPr lang="fr-FR" sz="4000" dirty="0" smtClean="0"/>
              <a:t> </a:t>
            </a:r>
            <a:r>
              <a:rPr lang="fr-FR" sz="4000" dirty="0" err="1" smtClean="0"/>
              <a:t>ahy</a:t>
            </a:r>
            <a:r>
              <a:rPr lang="fr-FR" sz="4000" dirty="0" smtClean="0"/>
              <a:t> , dia </a:t>
            </a:r>
            <a:r>
              <a:rPr lang="fr-FR" sz="4000" dirty="0" err="1" smtClean="0"/>
              <a:t>maniry</a:t>
            </a:r>
            <a:r>
              <a:rPr lang="fr-FR" sz="4000" dirty="0" smtClean="0"/>
              <a:t> </a:t>
            </a:r>
            <a:r>
              <a:rPr lang="fr-FR" sz="4000" dirty="0" err="1" smtClean="0"/>
              <a:t>indrindra</a:t>
            </a:r>
            <a:r>
              <a:rPr lang="fr-FR" sz="4000" dirty="0" smtClean="0"/>
              <a:t> </a:t>
            </a:r>
            <a:r>
              <a:rPr lang="fr-FR" sz="4000" dirty="0" err="1" smtClean="0"/>
              <a:t>aho</a:t>
            </a:r>
            <a:r>
              <a:rPr lang="fr-FR" sz="4000" dirty="0" smtClean="0"/>
              <a:t> </a:t>
            </a:r>
            <a:r>
              <a:rPr lang="fr-FR" sz="4000" dirty="0" err="1" smtClean="0"/>
              <a:t>mba</a:t>
            </a:r>
            <a:r>
              <a:rPr lang="fr-FR" sz="4000" dirty="0" smtClean="0"/>
              <a:t> </a:t>
            </a:r>
            <a:r>
              <a:rPr lang="fr-FR" sz="4000" dirty="0" err="1" smtClean="0"/>
              <a:t>handray</a:t>
            </a:r>
            <a:r>
              <a:rPr lang="fr-FR" sz="4000" dirty="0" smtClean="0"/>
              <a:t> </a:t>
            </a:r>
            <a:r>
              <a:rPr lang="fr-FR" sz="4000" dirty="0" err="1" smtClean="0"/>
              <a:t>ny</a:t>
            </a:r>
            <a:r>
              <a:rPr lang="fr-FR" sz="4000" dirty="0" smtClean="0"/>
              <a:t> </a:t>
            </a:r>
            <a:r>
              <a:rPr lang="fr-FR" sz="4000" dirty="0" err="1" smtClean="0"/>
              <a:t>herin’ny</a:t>
            </a:r>
            <a:r>
              <a:rPr lang="fr-FR" sz="4000" dirty="0" smtClean="0"/>
              <a:t> </a:t>
            </a:r>
            <a:r>
              <a:rPr lang="fr-FR" sz="4000" dirty="0" err="1" smtClean="0"/>
              <a:t>Fanahy</a:t>
            </a:r>
            <a:r>
              <a:rPr lang="fr-FR" sz="4000" dirty="0" smtClean="0"/>
              <a:t> </a:t>
            </a:r>
            <a:r>
              <a:rPr lang="fr-FR" sz="4000" dirty="0" err="1" smtClean="0"/>
              <a:t>Masina</a:t>
            </a:r>
            <a:r>
              <a:rPr lang="fr-FR" sz="4000" dirty="0" smtClean="0"/>
              <a:t> </a:t>
            </a:r>
            <a:r>
              <a:rPr lang="fr-FR" sz="4000" dirty="0" err="1" smtClean="0"/>
              <a:t>eo</a:t>
            </a:r>
            <a:r>
              <a:rPr lang="fr-FR" sz="4000" dirty="0" smtClean="0"/>
              <a:t> </a:t>
            </a:r>
            <a:r>
              <a:rPr lang="fr-FR" sz="4000" dirty="0" err="1" smtClean="0"/>
              <a:t>amin’ny</a:t>
            </a:r>
            <a:r>
              <a:rPr lang="fr-FR" sz="4000" dirty="0" smtClean="0"/>
              <a:t> </a:t>
            </a:r>
            <a:r>
              <a:rPr lang="fr-FR" sz="4000" dirty="0" err="1" smtClean="0"/>
              <a:t>fiainako</a:t>
            </a:r>
            <a:r>
              <a:rPr lang="fr-FR" sz="4000" dirty="0" smtClean="0"/>
              <a:t> </a:t>
            </a:r>
            <a:r>
              <a:rPr lang="fr-FR" sz="4000" dirty="0" err="1" smtClean="0"/>
              <a:t>manokana</a:t>
            </a:r>
            <a:r>
              <a:rPr lang="fr-FR" sz="4000" dirty="0" smtClean="0"/>
              <a:t>.</a:t>
            </a:r>
          </a:p>
          <a:p>
            <a:r>
              <a:rPr lang="fr-FR" sz="4000" dirty="0" err="1" smtClean="0"/>
              <a:t>Mihoatra</a:t>
            </a:r>
            <a:r>
              <a:rPr lang="fr-FR" sz="4000" dirty="0" smtClean="0"/>
              <a:t> </a:t>
            </a:r>
            <a:r>
              <a:rPr lang="fr-FR" sz="4000" dirty="0" err="1" smtClean="0"/>
              <a:t>noho</a:t>
            </a:r>
            <a:r>
              <a:rPr lang="fr-FR" sz="4000" dirty="0" smtClean="0"/>
              <a:t> </a:t>
            </a:r>
            <a:r>
              <a:rPr lang="fr-FR" sz="4000" dirty="0" err="1" smtClean="0"/>
              <a:t>ny</a:t>
            </a:r>
            <a:r>
              <a:rPr lang="fr-FR" sz="4000" dirty="0" smtClean="0"/>
              <a:t> </a:t>
            </a:r>
            <a:r>
              <a:rPr lang="fr-FR" sz="4000" dirty="0" err="1" smtClean="0"/>
              <a:t>zavatra</a:t>
            </a:r>
            <a:r>
              <a:rPr lang="fr-FR" sz="4000" dirty="0" smtClean="0"/>
              <a:t> </a:t>
            </a:r>
            <a:r>
              <a:rPr lang="fr-FR" sz="4000" dirty="0" err="1" smtClean="0"/>
              <a:t>rehetra</a:t>
            </a:r>
            <a:r>
              <a:rPr lang="fr-FR" sz="4000" dirty="0" smtClean="0"/>
              <a:t> dia </a:t>
            </a:r>
            <a:r>
              <a:rPr lang="fr-FR" sz="4000" dirty="0" err="1" smtClean="0"/>
              <a:t>faniriako</a:t>
            </a:r>
            <a:r>
              <a:rPr lang="fr-FR" sz="4000" dirty="0" smtClean="0"/>
              <a:t> </a:t>
            </a:r>
            <a:r>
              <a:rPr lang="fr-FR" sz="4000" dirty="0" err="1" smtClean="0"/>
              <a:t>ny</a:t>
            </a:r>
            <a:r>
              <a:rPr lang="fr-FR" sz="4000" dirty="0" smtClean="0"/>
              <a:t> </a:t>
            </a:r>
            <a:r>
              <a:rPr lang="fr-FR" sz="4000" dirty="0" err="1" smtClean="0"/>
              <a:t>hirotsahan’ny</a:t>
            </a:r>
            <a:r>
              <a:rPr lang="fr-FR" sz="4000" dirty="0" smtClean="0"/>
              <a:t> </a:t>
            </a:r>
            <a:r>
              <a:rPr lang="fr-FR" sz="4000" dirty="0" err="1" smtClean="0"/>
              <a:t>Fanahy</a:t>
            </a:r>
            <a:r>
              <a:rPr lang="fr-FR" sz="4000" dirty="0" smtClean="0"/>
              <a:t> </a:t>
            </a:r>
            <a:r>
              <a:rPr lang="fr-FR" sz="4000" dirty="0" err="1" smtClean="0"/>
              <a:t>Masina</a:t>
            </a:r>
            <a:r>
              <a:rPr lang="fr-FR" sz="4000" dirty="0" smtClean="0"/>
              <a:t> </a:t>
            </a:r>
            <a:r>
              <a:rPr lang="fr-FR" sz="4000" dirty="0" err="1" smtClean="0"/>
              <a:t>amin’ny</a:t>
            </a:r>
            <a:r>
              <a:rPr lang="fr-FR" sz="4000" dirty="0" smtClean="0"/>
              <a:t> </a:t>
            </a:r>
            <a:r>
              <a:rPr lang="fr-FR" sz="4000" dirty="0" err="1" smtClean="0"/>
              <a:t>fahafenoany</a:t>
            </a:r>
            <a:r>
              <a:rPr lang="fr-FR" sz="4000" dirty="0" smtClean="0"/>
              <a:t> </a:t>
            </a:r>
            <a:r>
              <a:rPr lang="fr-FR" sz="4000" dirty="0" err="1" smtClean="0"/>
              <a:t>mba</a:t>
            </a:r>
            <a:r>
              <a:rPr lang="fr-FR" sz="4000" dirty="0" smtClean="0"/>
              <a:t> ho </a:t>
            </a:r>
            <a:r>
              <a:rPr lang="fr-FR" sz="4000" dirty="0" err="1" smtClean="0"/>
              <a:t>famitana</a:t>
            </a:r>
            <a:r>
              <a:rPr lang="fr-FR" sz="4000" dirty="0" smtClean="0"/>
              <a:t> </a:t>
            </a:r>
            <a:r>
              <a:rPr lang="fr-FR" sz="4000" dirty="0" err="1" smtClean="0"/>
              <a:t>ny</a:t>
            </a:r>
            <a:r>
              <a:rPr lang="fr-FR" sz="4000" dirty="0" smtClean="0"/>
              <a:t> </a:t>
            </a:r>
            <a:r>
              <a:rPr lang="fr-FR" sz="4000" dirty="0" err="1" smtClean="0"/>
              <a:t>asan’Andriamanitra</a:t>
            </a:r>
            <a:r>
              <a:rPr lang="fr-FR" sz="4000" dirty="0" smtClean="0"/>
              <a:t> </a:t>
            </a:r>
            <a:r>
              <a:rPr lang="fr-FR" sz="4000" dirty="0" err="1" smtClean="0"/>
              <a:t>eto</a:t>
            </a:r>
            <a:r>
              <a:rPr lang="fr-FR" sz="4000" dirty="0" smtClean="0"/>
              <a:t> an-</a:t>
            </a:r>
            <a:r>
              <a:rPr lang="fr-FR" sz="4000" dirty="0" err="1" smtClean="0"/>
              <a:t>tany</a:t>
            </a:r>
            <a:r>
              <a:rPr lang="fr-FR" sz="4000" dirty="0" smtClean="0"/>
              <a:t> , </a:t>
            </a:r>
            <a:r>
              <a:rPr lang="fr-FR" sz="4000" dirty="0" err="1" smtClean="0"/>
              <a:t>ary</a:t>
            </a:r>
            <a:r>
              <a:rPr lang="fr-FR" sz="4000" dirty="0" smtClean="0"/>
              <a:t> dia </a:t>
            </a:r>
            <a:r>
              <a:rPr lang="fr-FR" sz="4000" dirty="0" err="1" smtClean="0"/>
              <a:t>hiverina</a:t>
            </a:r>
            <a:r>
              <a:rPr lang="fr-FR" sz="4000" dirty="0" smtClean="0"/>
              <a:t> </a:t>
            </a:r>
            <a:r>
              <a:rPr lang="fr-FR" sz="4000" dirty="0" err="1" smtClean="0"/>
              <a:t>Jesosy</a:t>
            </a:r>
            <a:r>
              <a:rPr lang="fr-FR" sz="4000" dirty="0" smtClean="0"/>
              <a:t> , </a:t>
            </a:r>
            <a:r>
              <a:rPr lang="fr-FR" sz="4000" dirty="0" err="1" smtClean="0"/>
              <a:t>Ilay</a:t>
            </a:r>
            <a:r>
              <a:rPr lang="fr-FR" sz="4000" dirty="0" smtClean="0"/>
              <a:t> </a:t>
            </a:r>
            <a:r>
              <a:rPr lang="fr-FR" sz="4000" dirty="0" err="1" smtClean="0"/>
              <a:t>Fanantenantsika</a:t>
            </a:r>
            <a:r>
              <a:rPr lang="fr-FR" sz="4000" dirty="0" smtClean="0"/>
              <a:t> !</a:t>
            </a:r>
          </a:p>
          <a:p>
            <a:r>
              <a:rPr lang="fr-FR" sz="4000" dirty="0" err="1" smtClean="0"/>
              <a:t>Ny</a:t>
            </a:r>
            <a:r>
              <a:rPr lang="fr-FR" sz="4000" dirty="0" smtClean="0"/>
              <a:t> </a:t>
            </a:r>
            <a:r>
              <a:rPr lang="fr-FR" sz="4000" dirty="0" err="1" smtClean="0"/>
              <a:t>zavatra</a:t>
            </a:r>
            <a:r>
              <a:rPr lang="fr-FR" sz="4000" dirty="0" smtClean="0"/>
              <a:t> </a:t>
            </a:r>
            <a:r>
              <a:rPr lang="fr-FR" sz="4000" dirty="0" err="1" smtClean="0"/>
              <a:t>tena</a:t>
            </a:r>
            <a:r>
              <a:rPr lang="fr-FR" sz="4000" dirty="0" smtClean="0"/>
              <a:t> </a:t>
            </a:r>
            <a:r>
              <a:rPr lang="fr-FR" sz="4000" dirty="0" err="1" smtClean="0"/>
              <a:t>ilain’ny</a:t>
            </a:r>
            <a:r>
              <a:rPr lang="fr-FR" sz="4000" dirty="0" smtClean="0"/>
              <a:t> </a:t>
            </a:r>
            <a:r>
              <a:rPr lang="fr-FR" sz="4000" dirty="0" err="1" smtClean="0"/>
              <a:t>Fiangonana</a:t>
            </a:r>
            <a:r>
              <a:rPr lang="fr-FR" sz="4000" dirty="0" smtClean="0"/>
              <a:t> dia :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3944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Fanirian’ny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fo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998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5880"/>
            <a:ext cx="8258175" cy="5114929"/>
          </a:xfrm>
        </p:spPr>
        <p:txBody>
          <a:bodyPr>
            <a:normAutofit fontScale="77500" lnSpcReduction="20000"/>
          </a:bodyPr>
          <a:lstStyle/>
          <a:p>
            <a:r>
              <a:rPr lang="en-US" sz="3900" dirty="0" err="1" smtClean="0"/>
              <a:t>Tsy</a:t>
            </a:r>
            <a:r>
              <a:rPr lang="en-US" sz="3900" dirty="0" smtClean="0"/>
              <a:t> </a:t>
            </a:r>
            <a:r>
              <a:rPr lang="en-US" sz="3900" dirty="0" err="1" smtClean="0"/>
              <a:t>fandaharan’asa</a:t>
            </a:r>
            <a:r>
              <a:rPr lang="en-US" sz="3900" dirty="0" smtClean="0"/>
              <a:t> </a:t>
            </a:r>
            <a:r>
              <a:rPr lang="en-US" sz="3900" dirty="0" err="1" smtClean="0"/>
              <a:t>bebe</a:t>
            </a:r>
            <a:r>
              <a:rPr lang="en-US" sz="3900" dirty="0" smtClean="0"/>
              <a:t> </a:t>
            </a:r>
            <a:r>
              <a:rPr lang="en-US" sz="3900" dirty="0" err="1" smtClean="0"/>
              <a:t>kokoa</a:t>
            </a:r>
            <a:r>
              <a:rPr lang="en-US" sz="3900" dirty="0" smtClean="0"/>
              <a:t>, </a:t>
            </a:r>
          </a:p>
          <a:p>
            <a:r>
              <a:rPr lang="en-US" sz="3900" dirty="0" err="1" smtClean="0"/>
              <a:t>Tsy</a:t>
            </a:r>
            <a:r>
              <a:rPr lang="en-US" sz="3900" dirty="0" smtClean="0"/>
              <a:t> </a:t>
            </a:r>
            <a:r>
              <a:rPr lang="en-US" sz="3900" dirty="0" err="1" smtClean="0"/>
              <a:t>vola</a:t>
            </a:r>
            <a:r>
              <a:rPr lang="en-US" sz="3900" dirty="0" smtClean="0"/>
              <a:t> </a:t>
            </a:r>
            <a:r>
              <a:rPr lang="en-US" sz="3900" dirty="0" err="1" smtClean="0"/>
              <a:t>bebe</a:t>
            </a:r>
            <a:r>
              <a:rPr lang="en-US" sz="3900" dirty="0" smtClean="0"/>
              <a:t> </a:t>
            </a:r>
            <a:r>
              <a:rPr lang="en-US" sz="3900" dirty="0" err="1" smtClean="0"/>
              <a:t>kokoa</a:t>
            </a:r>
            <a:r>
              <a:rPr lang="en-US" sz="3900" dirty="0" smtClean="0"/>
              <a:t>, </a:t>
            </a:r>
          </a:p>
          <a:p>
            <a:r>
              <a:rPr lang="en-US" sz="3900" dirty="0" err="1" smtClean="0"/>
              <a:t>Tsy</a:t>
            </a:r>
            <a:r>
              <a:rPr lang="en-US" sz="3900" dirty="0" smtClean="0"/>
              <a:t> </a:t>
            </a:r>
            <a:r>
              <a:rPr lang="en-US" sz="3900" dirty="0" err="1" smtClean="0"/>
              <a:t>orin’asa</a:t>
            </a:r>
            <a:r>
              <a:rPr lang="en-US" sz="3900" dirty="0" smtClean="0"/>
              <a:t> </a:t>
            </a:r>
            <a:r>
              <a:rPr lang="en-US" sz="3900" dirty="0" err="1" smtClean="0"/>
              <a:t>bebe</a:t>
            </a:r>
            <a:r>
              <a:rPr lang="en-US" sz="3900" dirty="0" smtClean="0"/>
              <a:t> </a:t>
            </a:r>
            <a:r>
              <a:rPr lang="en-US" sz="3900" dirty="0" err="1" smtClean="0"/>
              <a:t>kokoa</a:t>
            </a:r>
            <a:r>
              <a:rPr lang="en-US" sz="3900" dirty="0" smtClean="0"/>
              <a:t> : </a:t>
            </a:r>
            <a:r>
              <a:rPr lang="en-US" sz="3900" dirty="0" err="1" smtClean="0"/>
              <a:t>tsy</a:t>
            </a:r>
            <a:r>
              <a:rPr lang="en-US" sz="3900" dirty="0" smtClean="0"/>
              <a:t> </a:t>
            </a:r>
            <a:r>
              <a:rPr lang="en-US" sz="3900" dirty="0" err="1" smtClean="0"/>
              <a:t>fitaovam-pifandraisana</a:t>
            </a:r>
            <a:r>
              <a:rPr lang="en-US" sz="3900" dirty="0" smtClean="0"/>
              <a:t> </a:t>
            </a:r>
            <a:r>
              <a:rPr lang="en-US" sz="3900" dirty="0" err="1" smtClean="0"/>
              <a:t>na</a:t>
            </a:r>
            <a:r>
              <a:rPr lang="en-US" sz="3900" dirty="0" smtClean="0"/>
              <a:t> </a:t>
            </a:r>
            <a:r>
              <a:rPr lang="en-US" sz="3900" dirty="0" err="1" smtClean="0"/>
              <a:t>trano</a:t>
            </a:r>
            <a:r>
              <a:rPr lang="en-US" sz="3900" dirty="0" smtClean="0"/>
              <a:t> </a:t>
            </a:r>
            <a:r>
              <a:rPr lang="en-US" sz="3900" dirty="0" err="1" smtClean="0"/>
              <a:t>fanontam-boky</a:t>
            </a:r>
            <a:r>
              <a:rPr lang="en-US" sz="3900" dirty="0" smtClean="0"/>
              <a:t> </a:t>
            </a:r>
            <a:r>
              <a:rPr lang="en-US" sz="3900" dirty="0" err="1" smtClean="0"/>
              <a:t>bebe</a:t>
            </a:r>
            <a:r>
              <a:rPr lang="en-US" sz="3900" dirty="0" smtClean="0"/>
              <a:t> </a:t>
            </a:r>
            <a:r>
              <a:rPr lang="en-US" sz="3900" dirty="0" err="1" smtClean="0"/>
              <a:t>kokoa</a:t>
            </a:r>
            <a:r>
              <a:rPr lang="en-US" sz="3900" dirty="0" smtClean="0"/>
              <a:t>, </a:t>
            </a:r>
            <a:r>
              <a:rPr lang="en-US" sz="3900" dirty="0" err="1" smtClean="0"/>
              <a:t>na</a:t>
            </a:r>
            <a:r>
              <a:rPr lang="en-US" sz="3900" dirty="0" smtClean="0"/>
              <a:t> </a:t>
            </a:r>
            <a:r>
              <a:rPr lang="en-US" sz="3900" dirty="0" err="1" smtClean="0"/>
              <a:t>dia</a:t>
            </a:r>
            <a:r>
              <a:rPr lang="en-US" sz="3900" dirty="0" smtClean="0"/>
              <a:t> </a:t>
            </a:r>
            <a:r>
              <a:rPr lang="en-US" sz="3900" dirty="0" err="1" smtClean="0"/>
              <a:t>tena</a:t>
            </a:r>
            <a:r>
              <a:rPr lang="en-US" sz="3900" dirty="0" smtClean="0"/>
              <a:t> </a:t>
            </a:r>
            <a:r>
              <a:rPr lang="en-US" sz="3900" dirty="0" err="1" smtClean="0"/>
              <a:t>manana</a:t>
            </a:r>
            <a:r>
              <a:rPr lang="en-US" sz="3900" dirty="0" smtClean="0"/>
              <a:t> </a:t>
            </a:r>
            <a:r>
              <a:rPr lang="en-US" sz="3900" dirty="0" err="1" smtClean="0"/>
              <a:t>ny</a:t>
            </a:r>
            <a:r>
              <a:rPr lang="en-US" sz="3900" dirty="0" smtClean="0"/>
              <a:t> </a:t>
            </a:r>
            <a:r>
              <a:rPr lang="en-US" sz="3900" dirty="0" err="1" smtClean="0"/>
              <a:t>lanjany</a:t>
            </a:r>
            <a:r>
              <a:rPr lang="en-US" sz="3900" dirty="0" smtClean="0"/>
              <a:t> </a:t>
            </a:r>
            <a:r>
              <a:rPr lang="en-US" sz="3900" dirty="0" err="1" smtClean="0"/>
              <a:t>aza</a:t>
            </a:r>
            <a:r>
              <a:rPr lang="en-US" sz="3900" dirty="0" smtClean="0"/>
              <a:t> </a:t>
            </a:r>
            <a:r>
              <a:rPr lang="en-US" sz="3900" dirty="0" err="1" smtClean="0"/>
              <a:t>ireo</a:t>
            </a:r>
            <a:r>
              <a:rPr lang="en-US" sz="3900" dirty="0" smtClean="0"/>
              <a:t> . </a:t>
            </a:r>
          </a:p>
          <a:p>
            <a:r>
              <a:rPr lang="en-US" sz="3900" dirty="0" err="1" smtClean="0"/>
              <a:t>Ny</a:t>
            </a:r>
            <a:r>
              <a:rPr lang="en-US" sz="3900" dirty="0" smtClean="0"/>
              <a:t> </a:t>
            </a:r>
            <a:r>
              <a:rPr lang="en-US" sz="3900" dirty="0" err="1" smtClean="0"/>
              <a:t>zava-dehibe</a:t>
            </a:r>
            <a:r>
              <a:rPr lang="en-US" sz="3900" dirty="0" smtClean="0"/>
              <a:t> </a:t>
            </a:r>
            <a:r>
              <a:rPr lang="en-US" sz="3900" dirty="0" err="1" smtClean="0"/>
              <a:t>tena</a:t>
            </a:r>
            <a:r>
              <a:rPr lang="en-US" sz="3900" dirty="0" smtClean="0"/>
              <a:t> </a:t>
            </a:r>
            <a:r>
              <a:rPr lang="en-US" sz="3900" dirty="0" err="1" smtClean="0"/>
              <a:t>ilaintsika</a:t>
            </a:r>
            <a:r>
              <a:rPr lang="en-US" sz="3900" dirty="0" smtClean="0"/>
              <a:t> , </a:t>
            </a:r>
            <a:r>
              <a:rPr lang="en-US" sz="3900" dirty="0" err="1" smtClean="0"/>
              <a:t>ny</a:t>
            </a:r>
            <a:r>
              <a:rPr lang="en-US" sz="3900" dirty="0" smtClean="0"/>
              <a:t> </a:t>
            </a:r>
            <a:r>
              <a:rPr lang="en-US" sz="3900" dirty="0" err="1" smtClean="0"/>
              <a:t>zavatra</a:t>
            </a:r>
            <a:r>
              <a:rPr lang="en-US" sz="3900" dirty="0" smtClean="0"/>
              <a:t> </a:t>
            </a:r>
            <a:r>
              <a:rPr lang="en-US" sz="3900" dirty="0" err="1" smtClean="0"/>
              <a:t>tena</a:t>
            </a:r>
            <a:r>
              <a:rPr lang="en-US" sz="3900" dirty="0" smtClean="0"/>
              <a:t> </a:t>
            </a:r>
            <a:r>
              <a:rPr lang="en-US" sz="3900" dirty="0" err="1" smtClean="0"/>
              <a:t>maika</a:t>
            </a:r>
            <a:r>
              <a:rPr lang="en-US" sz="3900" dirty="0" smtClean="0"/>
              <a:t> </a:t>
            </a:r>
            <a:r>
              <a:rPr lang="en-US" sz="3900" dirty="0" err="1" smtClean="0"/>
              <a:t>indrindra</a:t>
            </a:r>
            <a:r>
              <a:rPr lang="en-US" sz="3900" dirty="0" smtClean="0"/>
              <a:t> </a:t>
            </a:r>
            <a:r>
              <a:rPr lang="en-US" sz="3900" dirty="0" err="1" smtClean="0"/>
              <a:t>ilaintsika</a:t>
            </a:r>
            <a:r>
              <a:rPr lang="en-US" sz="3900" dirty="0" smtClean="0"/>
              <a:t> </a:t>
            </a:r>
            <a:r>
              <a:rPr lang="en-US" sz="3900" dirty="0" err="1" smtClean="0"/>
              <a:t>sy</a:t>
            </a:r>
            <a:r>
              <a:rPr lang="en-US" sz="3900" dirty="0" smtClean="0"/>
              <a:t> </a:t>
            </a:r>
            <a:r>
              <a:rPr lang="en-US" sz="3900" dirty="0" err="1" smtClean="0"/>
              <a:t>tokony</a:t>
            </a:r>
            <a:r>
              <a:rPr lang="en-US" sz="3900" dirty="0" smtClean="0"/>
              <a:t> </a:t>
            </a:r>
            <a:r>
              <a:rPr lang="en-US" sz="3900" dirty="0" err="1" smtClean="0"/>
              <a:t>haha-dodona</a:t>
            </a:r>
            <a:r>
              <a:rPr lang="en-US" sz="3900" dirty="0" smtClean="0"/>
              <a:t> </a:t>
            </a:r>
            <a:r>
              <a:rPr lang="en-US" sz="3900" dirty="0" err="1" smtClean="0"/>
              <a:t>antsika</a:t>
            </a:r>
            <a:r>
              <a:rPr lang="en-US" sz="3900" dirty="0" smtClean="0"/>
              <a:t> </a:t>
            </a:r>
            <a:r>
              <a:rPr lang="en-US" sz="3900" dirty="0" err="1" smtClean="0"/>
              <a:t>indrindra</a:t>
            </a:r>
            <a:r>
              <a:rPr lang="en-US" sz="3900" dirty="0" smtClean="0"/>
              <a:t> </a:t>
            </a:r>
            <a:r>
              <a:rPr lang="en-US" sz="3900" dirty="0" err="1" smtClean="0"/>
              <a:t>dia</a:t>
            </a:r>
            <a:r>
              <a:rPr lang="en-US" sz="3900" dirty="0" smtClean="0"/>
              <a:t> </a:t>
            </a:r>
            <a:r>
              <a:rPr lang="en-US" sz="3900" b="1" u="sng" dirty="0" err="1" smtClean="0"/>
              <a:t>ny</a:t>
            </a:r>
            <a:r>
              <a:rPr lang="en-US" sz="3900" b="1" u="sng" dirty="0" smtClean="0"/>
              <a:t> </a:t>
            </a:r>
            <a:r>
              <a:rPr lang="en-US" sz="3900" b="1" u="sng" dirty="0" err="1" smtClean="0"/>
              <a:t>firo-tsahan’ny</a:t>
            </a:r>
            <a:r>
              <a:rPr lang="en-US" sz="3900" b="1" u="sng" dirty="0" smtClean="0"/>
              <a:t> </a:t>
            </a:r>
            <a:r>
              <a:rPr lang="en-US" sz="3900" b="1" u="sng" dirty="0" err="1" smtClean="0"/>
              <a:t>Fanahy</a:t>
            </a:r>
            <a:r>
              <a:rPr lang="en-US" sz="3900" b="1" u="sng" dirty="0" smtClean="0"/>
              <a:t> </a:t>
            </a:r>
            <a:r>
              <a:rPr lang="en-US" sz="3900" b="1" u="sng" dirty="0" err="1" smtClean="0"/>
              <a:t>Masina</a:t>
            </a:r>
            <a:r>
              <a:rPr lang="en-US" sz="3900" b="1" u="sng" dirty="0" smtClean="0"/>
              <a:t> .</a:t>
            </a:r>
            <a:r>
              <a:rPr lang="en-US" sz="3900" dirty="0" smtClean="0"/>
              <a:t>« </a:t>
            </a:r>
            <a:r>
              <a:rPr lang="en-US" sz="3900" dirty="0" err="1" smtClean="0"/>
              <a:t>Tsy</a:t>
            </a:r>
            <a:r>
              <a:rPr lang="en-US" sz="3900" dirty="0" smtClean="0"/>
              <a:t> </a:t>
            </a:r>
            <a:r>
              <a:rPr lang="en-US" sz="3900" dirty="0" err="1" smtClean="0"/>
              <a:t>amin-kery</a:t>
            </a:r>
            <a:r>
              <a:rPr lang="en-US" sz="3900" dirty="0" smtClean="0"/>
              <a:t> </a:t>
            </a:r>
            <a:r>
              <a:rPr lang="en-US" sz="3900" dirty="0" err="1" smtClean="0"/>
              <a:t>na</a:t>
            </a:r>
            <a:r>
              <a:rPr lang="en-US" sz="3900" dirty="0" smtClean="0"/>
              <a:t> </a:t>
            </a:r>
            <a:r>
              <a:rPr lang="en-US" sz="3900" dirty="0" err="1" smtClean="0"/>
              <a:t>amin’ny</a:t>
            </a:r>
            <a:r>
              <a:rPr lang="en-US" sz="3900" dirty="0" smtClean="0"/>
              <a:t> </a:t>
            </a:r>
            <a:r>
              <a:rPr lang="en-US" sz="3900" dirty="0" err="1" smtClean="0"/>
              <a:t>fahatanjahana</a:t>
            </a:r>
            <a:r>
              <a:rPr lang="en-US" sz="3900" dirty="0" smtClean="0"/>
              <a:t> </a:t>
            </a:r>
            <a:r>
              <a:rPr lang="en-US" sz="3900" dirty="0" err="1" smtClean="0"/>
              <a:t>fa</a:t>
            </a:r>
            <a:r>
              <a:rPr lang="en-US" sz="3900" dirty="0" smtClean="0"/>
              <a:t> </a:t>
            </a:r>
            <a:r>
              <a:rPr lang="en-US" sz="3900" dirty="0" err="1" smtClean="0"/>
              <a:t>amin’ny</a:t>
            </a:r>
            <a:r>
              <a:rPr lang="en-US" sz="3900" dirty="0" smtClean="0"/>
              <a:t> </a:t>
            </a:r>
            <a:r>
              <a:rPr lang="en-US" sz="3900" dirty="0" err="1" smtClean="0"/>
              <a:t>Fanahiko</a:t>
            </a:r>
            <a:r>
              <a:rPr lang="en-US" sz="3900" dirty="0" smtClean="0"/>
              <a:t>, </a:t>
            </a:r>
            <a:r>
              <a:rPr lang="en-US" sz="3900" dirty="0" err="1" smtClean="0"/>
              <a:t>hoy</a:t>
            </a:r>
            <a:r>
              <a:rPr lang="en-US" sz="3900" dirty="0" smtClean="0"/>
              <a:t> Jehovah </a:t>
            </a:r>
            <a:r>
              <a:rPr lang="en-US" sz="3900" dirty="0" err="1" smtClean="0"/>
              <a:t>Tompon’ny</a:t>
            </a:r>
            <a:r>
              <a:rPr lang="en-US" sz="3900" dirty="0" smtClean="0"/>
              <a:t> </a:t>
            </a:r>
            <a:r>
              <a:rPr lang="en-US" sz="3900" dirty="0" err="1" smtClean="0"/>
              <a:t>maro</a:t>
            </a:r>
            <a:r>
              <a:rPr lang="en-US" sz="3900" dirty="0" smtClean="0"/>
              <a:t>. </a:t>
            </a:r>
            <a:r>
              <a:rPr lang="en-US" sz="3900" dirty="0"/>
              <a:t>» </a:t>
            </a:r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3944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Fanirian’ny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fo</a:t>
            </a:r>
            <a:r>
              <a:rPr lang="fr-CA" b="1" dirty="0" smtClean="0">
                <a:solidFill>
                  <a:srgbClr val="FF6600"/>
                </a:solidFill>
              </a:rPr>
              <a:t> !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998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Ireo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fandaharana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hitondra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fifohazana</a:t>
            </a:r>
            <a:r>
              <a:rPr lang="fr-CA" b="1" dirty="0" smtClean="0">
                <a:solidFill>
                  <a:srgbClr val="FF6600"/>
                </a:solidFill>
              </a:rPr>
              <a:t> :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Tianao</a:t>
            </a:r>
            <a:r>
              <a:rPr lang="fr-FR" dirty="0" smtClean="0"/>
              <a:t> </a:t>
            </a:r>
            <a:r>
              <a:rPr lang="fr-FR" dirty="0" err="1" smtClean="0"/>
              <a:t>ve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hiaraka</a:t>
            </a:r>
            <a:r>
              <a:rPr lang="fr-FR" dirty="0" smtClean="0"/>
              <a:t> </a:t>
            </a:r>
            <a:r>
              <a:rPr lang="fr-FR" dirty="0" err="1" smtClean="0"/>
              <a:t>amiko</a:t>
            </a:r>
            <a:r>
              <a:rPr lang="fr-FR" dirty="0" smtClean="0"/>
              <a:t> , </a:t>
            </a:r>
            <a:r>
              <a:rPr lang="fr-FR" dirty="0" err="1" smtClean="0"/>
              <a:t>hiaraka</a:t>
            </a:r>
            <a:r>
              <a:rPr lang="fr-FR" dirty="0" smtClean="0"/>
              <a:t> </a:t>
            </a:r>
            <a:r>
              <a:rPr lang="fr-FR" dirty="0" err="1" smtClean="0"/>
              <a:t>amin’ireo</a:t>
            </a:r>
            <a:r>
              <a:rPr lang="fr-FR" dirty="0" smtClean="0"/>
              <a:t> </a:t>
            </a:r>
            <a:r>
              <a:rPr lang="fr-FR" dirty="0" err="1" smtClean="0"/>
              <a:t>mpitarika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advantista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</a:t>
            </a:r>
            <a:r>
              <a:rPr lang="fr-FR" dirty="0" err="1" smtClean="0"/>
              <a:t>mambra</a:t>
            </a:r>
            <a:r>
              <a:rPr lang="fr-FR" dirty="0" smtClean="0"/>
              <a:t> </a:t>
            </a:r>
            <a:r>
              <a:rPr lang="fr-FR" dirty="0" err="1" smtClean="0"/>
              <a:t>manerana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, </a:t>
            </a:r>
            <a:r>
              <a:rPr lang="fr-FR" dirty="0" err="1" smtClean="0"/>
              <a:t>hanetry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fontsika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anatrehan’Andriamanitra,hivavaka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fontsika</a:t>
            </a:r>
            <a:r>
              <a:rPr lang="fr-FR" dirty="0" smtClean="0"/>
              <a:t> </a:t>
            </a:r>
            <a:r>
              <a:rPr lang="fr-FR" dirty="0" err="1" smtClean="0"/>
              <a:t>tokoa</a:t>
            </a:r>
            <a:r>
              <a:rPr lang="fr-FR" dirty="0" smtClean="0"/>
              <a:t> , </a:t>
            </a:r>
            <a:r>
              <a:rPr lang="fr-FR" dirty="0" err="1" smtClean="0"/>
              <a:t>hikatsaka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firotsahan’ny</a:t>
            </a:r>
            <a:r>
              <a:rPr lang="fr-FR" dirty="0" smtClean="0"/>
              <a:t> </a:t>
            </a:r>
            <a:r>
              <a:rPr lang="fr-FR" dirty="0" err="1" smtClean="0"/>
              <a:t>Ranonorana</a:t>
            </a:r>
            <a:r>
              <a:rPr lang="fr-FR" dirty="0" smtClean="0"/>
              <a:t> </a:t>
            </a:r>
            <a:r>
              <a:rPr lang="fr-FR" dirty="0" err="1" smtClean="0"/>
              <a:t>mivatravatra</a:t>
            </a:r>
            <a:r>
              <a:rPr lang="fr-FR" dirty="0" smtClean="0"/>
              <a:t> dia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 ?</a:t>
            </a:r>
          </a:p>
          <a:p>
            <a:r>
              <a:rPr lang="fr-FR" dirty="0" err="1" smtClean="0"/>
              <a:t>Tianao</a:t>
            </a:r>
            <a:r>
              <a:rPr lang="fr-FR" dirty="0" smtClean="0"/>
              <a:t> </a:t>
            </a:r>
            <a:r>
              <a:rPr lang="fr-FR" dirty="0" err="1" smtClean="0"/>
              <a:t>ve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hiaraka</a:t>
            </a:r>
            <a:r>
              <a:rPr lang="fr-FR" dirty="0" smtClean="0"/>
              <a:t> </a:t>
            </a:r>
            <a:r>
              <a:rPr lang="fr-FR" dirty="0" err="1" smtClean="0"/>
              <a:t>aminay</a:t>
            </a:r>
            <a:r>
              <a:rPr lang="fr-FR" dirty="0" smtClean="0"/>
              <a:t> </a:t>
            </a:r>
            <a:r>
              <a:rPr lang="fr-FR" dirty="0" err="1" smtClean="0"/>
              <a:t>hitalaho</a:t>
            </a:r>
            <a:r>
              <a:rPr lang="fr-FR" dirty="0" smtClean="0"/>
              <a:t> </a:t>
            </a:r>
            <a:r>
              <a:rPr lang="fr-FR" dirty="0" err="1" smtClean="0"/>
              <a:t>amin’Andriamanitra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handrotsahany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fahafenoany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fitahiana</a:t>
            </a:r>
            <a:r>
              <a:rPr lang="fr-FR" dirty="0" smtClean="0"/>
              <a:t>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an-</a:t>
            </a:r>
            <a:r>
              <a:rPr lang="fr-FR" dirty="0" err="1" smtClean="0"/>
              <a:t>danitra</a:t>
            </a:r>
            <a:r>
              <a:rPr lang="fr-FR" dirty="0" smtClean="0"/>
              <a:t> ?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428739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Tianao</a:t>
            </a:r>
            <a:r>
              <a:rPr lang="fr-FR" dirty="0" smtClean="0"/>
              <a:t> </a:t>
            </a:r>
            <a:r>
              <a:rPr lang="fr-FR" dirty="0" err="1" smtClean="0"/>
              <a:t>ve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hitady</a:t>
            </a:r>
            <a:r>
              <a:rPr lang="fr-FR" dirty="0" smtClean="0"/>
              <a:t> </a:t>
            </a:r>
            <a:r>
              <a:rPr lang="fr-FR" dirty="0" err="1" smtClean="0"/>
              <a:t>an’Andriamanitra</a:t>
            </a:r>
            <a:r>
              <a:rPr lang="fr-FR" dirty="0" smtClean="0"/>
              <a:t> </a:t>
            </a:r>
            <a:r>
              <a:rPr lang="fr-FR" dirty="0" err="1" smtClean="0"/>
              <a:t>miaraka</a:t>
            </a:r>
            <a:r>
              <a:rPr lang="fr-FR" dirty="0" smtClean="0"/>
              <a:t> </a:t>
            </a:r>
            <a:r>
              <a:rPr lang="fr-FR" dirty="0" err="1" smtClean="0"/>
              <a:t>aminay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Division ,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Union ,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Fédération,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Mission… ,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 </a:t>
            </a:r>
            <a:r>
              <a:rPr lang="fr-FR" dirty="0" err="1" smtClean="0"/>
              <a:t>fiangonana</a:t>
            </a:r>
            <a:r>
              <a:rPr lang="fr-FR" dirty="0" smtClean="0"/>
              <a:t> 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anao</a:t>
            </a:r>
            <a:r>
              <a:rPr lang="fr-FR" dirty="0" smtClean="0"/>
              <a:t> ?</a:t>
            </a:r>
          </a:p>
          <a:p>
            <a:r>
              <a:rPr lang="fr-FR" dirty="0" err="1" smtClean="0"/>
              <a:t>Tianao</a:t>
            </a:r>
            <a:r>
              <a:rPr lang="fr-FR" dirty="0" smtClean="0"/>
              <a:t> </a:t>
            </a:r>
            <a:r>
              <a:rPr lang="fr-FR" dirty="0" err="1" smtClean="0"/>
              <a:t>ve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hitalaho</a:t>
            </a:r>
            <a:r>
              <a:rPr lang="fr-FR" dirty="0" smtClean="0"/>
              <a:t> </a:t>
            </a:r>
            <a:r>
              <a:rPr lang="fr-FR" dirty="0" err="1" smtClean="0"/>
              <a:t>amin’Andriamanitra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tarika</a:t>
            </a:r>
            <a:r>
              <a:rPr lang="fr-FR" dirty="0" smtClean="0"/>
              <a:t> </a:t>
            </a:r>
            <a:r>
              <a:rPr lang="fr-FR" dirty="0" err="1" smtClean="0"/>
              <a:t>madinika</a:t>
            </a:r>
            <a:r>
              <a:rPr lang="fr-FR" dirty="0" smtClean="0"/>
              <a:t>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anareo</a:t>
            </a:r>
            <a:r>
              <a:rPr lang="fr-FR" dirty="0" smtClean="0"/>
              <a:t> ,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fianakavianareo</a:t>
            </a:r>
            <a:r>
              <a:rPr lang="fr-FR" dirty="0" smtClean="0"/>
              <a:t> ? </a:t>
            </a:r>
          </a:p>
          <a:p>
            <a:r>
              <a:rPr lang="fr-FR" dirty="0" err="1" smtClean="0"/>
              <a:t>Miantso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</a:t>
            </a:r>
            <a:r>
              <a:rPr lang="fr-FR" dirty="0" err="1" smtClean="0"/>
              <a:t>Andriamanitra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hanolo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lalindalina</a:t>
            </a:r>
            <a:r>
              <a:rPr lang="fr-FR" dirty="0" smtClean="0"/>
              <a:t> </a:t>
            </a:r>
            <a:r>
              <a:rPr lang="fr-FR" dirty="0" err="1" smtClean="0"/>
              <a:t>kokoa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farany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tantaran’ny</a:t>
            </a:r>
            <a:r>
              <a:rPr lang="fr-FR" dirty="0" smtClean="0"/>
              <a:t> </a:t>
            </a:r>
            <a:r>
              <a:rPr lang="fr-FR" dirty="0" err="1" smtClean="0"/>
              <a:t>tany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Ireo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fandaharana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hitondra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fifohazana</a:t>
            </a:r>
            <a:r>
              <a:rPr lang="fr-CA" b="1" dirty="0" smtClean="0">
                <a:solidFill>
                  <a:srgbClr val="FF6600"/>
                </a:solidFill>
              </a:rPr>
              <a:t> :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739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fotoana</a:t>
            </a:r>
            <a:r>
              <a:rPr lang="fr-FR" dirty="0" smtClean="0"/>
              <a:t> </a:t>
            </a:r>
            <a:r>
              <a:rPr lang="fr-FR" dirty="0" err="1" smtClean="0"/>
              <a:t>fanaovana</a:t>
            </a:r>
            <a:r>
              <a:rPr lang="fr-FR" dirty="0" smtClean="0"/>
              <a:t> </a:t>
            </a:r>
            <a:r>
              <a:rPr lang="fr-FR" dirty="0" err="1" smtClean="0"/>
              <a:t>antsirambina</a:t>
            </a:r>
            <a:r>
              <a:rPr lang="fr-FR" dirty="0" smtClean="0"/>
              <a:t> </a:t>
            </a:r>
            <a:r>
              <a:rPr lang="fr-FR" dirty="0" err="1" smtClean="0"/>
              <a:t>intsony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Izao</a:t>
            </a:r>
            <a:r>
              <a:rPr lang="fr-FR" dirty="0" smtClean="0"/>
              <a:t> no </a:t>
            </a:r>
            <a:r>
              <a:rPr lang="fr-FR" dirty="0" err="1" smtClean="0"/>
              <a:t>fotoanan’ny</a:t>
            </a:r>
            <a:r>
              <a:rPr lang="fr-FR" dirty="0" smtClean="0"/>
              <a:t> </a:t>
            </a:r>
            <a:r>
              <a:rPr lang="fr-FR" dirty="0" err="1" smtClean="0"/>
              <a:t>fanoloran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tanteraka</a:t>
            </a:r>
            <a:r>
              <a:rPr lang="fr-FR" dirty="0" smtClean="0"/>
              <a:t> ho </a:t>
            </a:r>
            <a:r>
              <a:rPr lang="fr-FR" dirty="0" err="1" smtClean="0"/>
              <a:t>an’i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 .</a:t>
            </a:r>
          </a:p>
          <a:p>
            <a:r>
              <a:rPr lang="fr-FR" dirty="0" smtClean="0"/>
              <a:t>Tonga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r>
              <a:rPr lang="fr-FR" dirty="0" smtClean="0"/>
              <a:t> </a:t>
            </a:r>
            <a:r>
              <a:rPr lang="fr-FR" dirty="0" err="1" smtClean="0"/>
              <a:t>rehefa</a:t>
            </a:r>
            <a:r>
              <a:rPr lang="fr-FR" dirty="0" smtClean="0"/>
              <a:t> </a:t>
            </a:r>
            <a:r>
              <a:rPr lang="fr-FR" dirty="0" err="1" smtClean="0"/>
              <a:t>manokana</a:t>
            </a:r>
            <a:r>
              <a:rPr lang="fr-FR" dirty="0" smtClean="0"/>
              <a:t> </a:t>
            </a:r>
            <a:r>
              <a:rPr lang="fr-FR" dirty="0" err="1" smtClean="0"/>
              <a:t>fotoana</a:t>
            </a:r>
            <a:r>
              <a:rPr lang="fr-FR" dirty="0" smtClean="0"/>
              <a:t> </a:t>
            </a:r>
            <a:r>
              <a:rPr lang="fr-FR" dirty="0" err="1" smtClean="0"/>
              <a:t>hivavahana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ianarana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Tenin’Andriamanitra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indrindra</a:t>
            </a:r>
            <a:r>
              <a:rPr lang="fr-FR" dirty="0" smtClean="0"/>
              <a:t> no </a:t>
            </a:r>
            <a:r>
              <a:rPr lang="fr-FR" dirty="0" err="1" smtClean="0"/>
              <a:t>anton’ireo</a:t>
            </a:r>
            <a:r>
              <a:rPr lang="fr-FR" dirty="0" smtClean="0"/>
              <a:t> </a:t>
            </a:r>
            <a:r>
              <a:rPr lang="fr-FR" dirty="0" err="1" smtClean="0"/>
              <a:t>fandaharana</a:t>
            </a:r>
            <a:r>
              <a:rPr lang="fr-FR" dirty="0" smtClean="0"/>
              <a:t> :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Ireo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fandaharana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hitondra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fifohazana</a:t>
            </a:r>
            <a:r>
              <a:rPr lang="fr-CA" b="1" dirty="0" smtClean="0">
                <a:solidFill>
                  <a:srgbClr val="FF6600"/>
                </a:solidFill>
              </a:rPr>
              <a:t> :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739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960" y="1615190"/>
            <a:ext cx="7467600" cy="498048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r-CA" dirty="0" smtClean="0"/>
              <a:t>777</a:t>
            </a:r>
          </a:p>
          <a:p>
            <a:pPr>
              <a:buFontTx/>
              <a:buChar char="-"/>
            </a:pPr>
            <a:r>
              <a:rPr lang="fr-CA" dirty="0" smtClean="0"/>
              <a:t>111</a:t>
            </a:r>
          </a:p>
          <a:p>
            <a:pPr>
              <a:buFontTx/>
              <a:buChar char="-"/>
            </a:pPr>
            <a:r>
              <a:rPr lang="fr-CA" dirty="0" err="1" smtClean="0"/>
              <a:t>Havaozin’ny</a:t>
            </a:r>
            <a:r>
              <a:rPr lang="fr-CA" dirty="0" smtClean="0"/>
              <a:t> </a:t>
            </a:r>
            <a:r>
              <a:rPr lang="fr-CA" dirty="0" err="1" smtClean="0"/>
              <a:t>Teniny</a:t>
            </a:r>
            <a:endParaRPr lang="fr-CA" dirty="0" smtClean="0"/>
          </a:p>
          <a:p>
            <a:pPr>
              <a:buFontTx/>
              <a:buChar char="-"/>
            </a:pPr>
            <a:r>
              <a:rPr lang="fr-CA" dirty="0" err="1" smtClean="0"/>
              <a:t>Fianarana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Leson’ny</a:t>
            </a:r>
            <a:r>
              <a:rPr lang="fr-CA" dirty="0" smtClean="0"/>
              <a:t> </a:t>
            </a:r>
            <a:r>
              <a:rPr lang="fr-CA" dirty="0" err="1" smtClean="0"/>
              <a:t>Sekoly</a:t>
            </a:r>
            <a:r>
              <a:rPr lang="fr-CA" dirty="0" smtClean="0"/>
              <a:t> </a:t>
            </a:r>
            <a:r>
              <a:rPr lang="fr-CA" dirty="0" err="1" smtClean="0"/>
              <a:t>Sabata</a:t>
            </a:r>
            <a:endParaRPr lang="fr-CA" dirty="0" smtClean="0"/>
          </a:p>
          <a:p>
            <a:pPr>
              <a:buFontTx/>
              <a:buChar char="-"/>
            </a:pP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Fivoriam</a:t>
            </a:r>
            <a:r>
              <a:rPr lang="fr-CA" dirty="0" smtClean="0"/>
              <a:t>-</a:t>
            </a:r>
            <a:r>
              <a:rPr lang="fr-CA" dirty="0" err="1" smtClean="0"/>
              <a:t>bavaka</a:t>
            </a:r>
            <a:endParaRPr lang="fr-CA" dirty="0" smtClean="0"/>
          </a:p>
          <a:p>
            <a:r>
              <a:rPr lang="fr-FR" dirty="0" err="1" smtClean="0"/>
              <a:t>Ahitana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toerana</a:t>
            </a:r>
            <a:r>
              <a:rPr lang="fr-FR" dirty="0" smtClean="0"/>
              <a:t> </a:t>
            </a:r>
            <a:r>
              <a:rPr lang="fr-FR" dirty="0" err="1" smtClean="0"/>
              <a:t>maro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Mirotsaka</a:t>
            </a:r>
            <a:r>
              <a:rPr lang="fr-FR" dirty="0" smtClean="0"/>
              <a:t> </a:t>
            </a:r>
            <a:r>
              <a:rPr lang="fr-FR" dirty="0" err="1" smtClean="0"/>
              <a:t>amin</a:t>
            </a:r>
            <a:r>
              <a:rPr lang="fr-FR" dirty="0" smtClean="0"/>
              <a:t>’ </a:t>
            </a:r>
            <a:r>
              <a:rPr lang="fr-FR" dirty="0" err="1" smtClean="0"/>
              <a:t>ireo</a:t>
            </a:r>
            <a:r>
              <a:rPr lang="fr-FR" dirty="0" smtClean="0"/>
              <a:t> </a:t>
            </a:r>
            <a:r>
              <a:rPr lang="fr-FR" dirty="0" err="1" smtClean="0"/>
              <a:t>tanora</a:t>
            </a:r>
            <a:r>
              <a:rPr lang="fr-FR" dirty="0" smtClean="0"/>
              <a:t> </a:t>
            </a:r>
            <a:r>
              <a:rPr lang="fr-FR" dirty="0" err="1" smtClean="0"/>
              <a:t>mitady</a:t>
            </a:r>
            <a:r>
              <a:rPr lang="fr-FR" dirty="0" smtClean="0"/>
              <a:t> </a:t>
            </a:r>
            <a:r>
              <a:rPr lang="fr-FR" dirty="0" err="1" smtClean="0"/>
              <a:t>an’Andriamanitra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alalan’ny</a:t>
            </a:r>
            <a:r>
              <a:rPr lang="fr-FR" dirty="0" smtClean="0"/>
              <a:t> </a:t>
            </a:r>
            <a:r>
              <a:rPr lang="fr-FR" dirty="0" err="1" smtClean="0"/>
              <a:t>vavaka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 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Ireo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fandaharana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hitondra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fifohazana</a:t>
            </a:r>
            <a:r>
              <a:rPr lang="fr-CA" b="1" dirty="0" smtClean="0">
                <a:solidFill>
                  <a:srgbClr val="FF6600"/>
                </a:solidFill>
              </a:rPr>
              <a:t> :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739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930" y="1974951"/>
            <a:ext cx="7467600" cy="3556416"/>
          </a:xfrm>
        </p:spPr>
        <p:txBody>
          <a:bodyPr>
            <a:normAutofit/>
          </a:bodyPr>
          <a:lstStyle/>
          <a:p>
            <a:r>
              <a:rPr lang="fr-FR" dirty="0" err="1" smtClean="0"/>
              <a:t>Mirotsaka</a:t>
            </a:r>
            <a:r>
              <a:rPr lang="fr-FR" dirty="0" smtClean="0"/>
              <a:t> </a:t>
            </a:r>
            <a:r>
              <a:rPr lang="fr-FR" dirty="0" err="1" smtClean="0"/>
              <a:t>amin’ireo</a:t>
            </a:r>
            <a:r>
              <a:rPr lang="fr-FR" dirty="0" smtClean="0"/>
              <a:t> </a:t>
            </a:r>
            <a:r>
              <a:rPr lang="fr-FR" dirty="0" err="1" smtClean="0"/>
              <a:t>tanora</a:t>
            </a:r>
            <a:r>
              <a:rPr lang="fr-FR" dirty="0" smtClean="0"/>
              <a:t> </a:t>
            </a:r>
            <a:r>
              <a:rPr lang="fr-FR" dirty="0" err="1" smtClean="0"/>
              <a:t>mianatra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Teniny</a:t>
            </a:r>
            <a:r>
              <a:rPr lang="fr-FR" dirty="0" smtClean="0"/>
              <a:t> </a:t>
            </a:r>
            <a:r>
              <a:rPr lang="fr-FR" dirty="0" err="1" smtClean="0"/>
              <a:t>sady</a:t>
            </a:r>
            <a:r>
              <a:rPr lang="fr-FR" dirty="0" smtClean="0"/>
              <a:t> </a:t>
            </a:r>
            <a:r>
              <a:rPr lang="fr-FR" dirty="0" err="1" smtClean="0"/>
              <a:t>mijoro</a:t>
            </a:r>
            <a:r>
              <a:rPr lang="fr-FR" dirty="0" smtClean="0"/>
              <a:t> ho </a:t>
            </a:r>
            <a:r>
              <a:rPr lang="fr-FR" dirty="0" err="1" smtClean="0"/>
              <a:t>vavolombelon’ny</a:t>
            </a:r>
            <a:r>
              <a:rPr lang="fr-FR" dirty="0" smtClean="0"/>
              <a:t> </a:t>
            </a:r>
            <a:r>
              <a:rPr lang="fr-FR" dirty="0" err="1" smtClean="0"/>
              <a:t>Anarany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Mampahery</a:t>
            </a:r>
            <a:r>
              <a:rPr lang="fr-FR" dirty="0" smtClean="0"/>
              <a:t> </a:t>
            </a:r>
            <a:r>
              <a:rPr lang="fr-FR" dirty="0" err="1" smtClean="0"/>
              <a:t>ahy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mahita</a:t>
            </a:r>
            <a:r>
              <a:rPr lang="fr-FR" dirty="0" smtClean="0"/>
              <a:t> </a:t>
            </a:r>
            <a:r>
              <a:rPr lang="fr-FR" dirty="0" err="1" smtClean="0"/>
              <a:t>tanora</a:t>
            </a:r>
            <a:r>
              <a:rPr lang="fr-FR" dirty="0" smtClean="0"/>
              <a:t> </a:t>
            </a:r>
            <a:r>
              <a:rPr lang="fr-FR" dirty="0" err="1" smtClean="0"/>
              <a:t>manolo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tanteraka</a:t>
            </a:r>
            <a:r>
              <a:rPr lang="fr-FR" dirty="0" smtClean="0"/>
              <a:t> 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asan’i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.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Ireo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fandaharana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hitondra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fifohazana</a:t>
            </a:r>
            <a:r>
              <a:rPr lang="fr-CA" b="1" dirty="0" smtClean="0">
                <a:solidFill>
                  <a:srgbClr val="FF6600"/>
                </a:solidFill>
              </a:rPr>
              <a:t> :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739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Ireo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vokatry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ny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fifohazana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sy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fanavaozana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/>
            </a:r>
            <a:br>
              <a:rPr lang="en-US" sz="4000" b="1" dirty="0">
                <a:solidFill>
                  <a:srgbClr val="FF6600"/>
                </a:solidFill>
              </a:rPr>
            </a:br>
            <a:endParaRPr lang="fr-CA" sz="4000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88" y="1600200"/>
            <a:ext cx="7467600" cy="4525963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Mitarika</a:t>
            </a:r>
            <a:r>
              <a:rPr lang="en-US" sz="3200" dirty="0" smtClean="0"/>
              <a:t> </a:t>
            </a:r>
            <a:r>
              <a:rPr lang="en-US" sz="3200" dirty="0" err="1" smtClean="0"/>
              <a:t>antsika</a:t>
            </a:r>
            <a:r>
              <a:rPr lang="en-US" sz="3200" dirty="0" smtClean="0"/>
              <a:t> </a:t>
            </a:r>
            <a:r>
              <a:rPr lang="en-US" sz="3200" dirty="0" err="1" smtClean="0"/>
              <a:t>hijoro</a:t>
            </a:r>
            <a:r>
              <a:rPr lang="en-US" sz="3200" dirty="0" smtClean="0"/>
              <a:t> </a:t>
            </a:r>
            <a:r>
              <a:rPr lang="en-US" sz="3200" dirty="0" err="1" smtClean="0"/>
              <a:t>vavolombelona</a:t>
            </a: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fifohazana</a:t>
            </a:r>
            <a:r>
              <a:rPr lang="en-US" sz="3200" dirty="0" smtClean="0"/>
              <a:t> </a:t>
            </a:r>
            <a:r>
              <a:rPr lang="en-US" sz="3200" dirty="0" err="1" smtClean="0"/>
              <a:t>sy</a:t>
            </a:r>
            <a:r>
              <a:rPr lang="en-US" sz="3200" dirty="0" smtClean="0"/>
              <a:t> </a:t>
            </a:r>
            <a:r>
              <a:rPr lang="en-US" sz="3200" dirty="0" err="1" smtClean="0"/>
              <a:t>fanavaozana</a:t>
            </a:r>
            <a:r>
              <a:rPr lang="en-US" sz="3200" dirty="0" smtClean="0"/>
              <a:t>. </a:t>
            </a:r>
          </a:p>
          <a:p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fanavaozana</a:t>
            </a:r>
            <a:r>
              <a:rPr lang="en-US" sz="3200" dirty="0" smtClean="0"/>
              <a:t> </a:t>
            </a:r>
            <a:r>
              <a:rPr lang="en-US" sz="3200" dirty="0" err="1" smtClean="0"/>
              <a:t>dia</a:t>
            </a:r>
            <a:r>
              <a:rPr lang="en-US" sz="3200" dirty="0" smtClean="0"/>
              <a:t> </a:t>
            </a:r>
            <a:r>
              <a:rPr lang="en-US" sz="3200" dirty="0" err="1" smtClean="0"/>
              <a:t>hitarika</a:t>
            </a:r>
            <a:r>
              <a:rPr lang="en-US" sz="3200" dirty="0" smtClean="0"/>
              <a:t> </a:t>
            </a:r>
            <a:r>
              <a:rPr lang="en-US" sz="3200" dirty="0" err="1" smtClean="0"/>
              <a:t>antsika</a:t>
            </a:r>
            <a:r>
              <a:rPr lang="en-US" sz="3200" dirty="0" smtClean="0"/>
              <a:t> </a:t>
            </a:r>
            <a:r>
              <a:rPr lang="en-US" sz="3200" dirty="0" err="1" smtClean="0"/>
              <a:t>mandrakariva</a:t>
            </a:r>
            <a:r>
              <a:rPr lang="en-US" sz="3200" dirty="0" smtClean="0"/>
              <a:t> </a:t>
            </a:r>
            <a:r>
              <a:rPr lang="en-US" sz="3200" dirty="0" err="1" smtClean="0"/>
              <a:t>hitory</a:t>
            </a: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Filazantsara</a:t>
            </a:r>
            <a:r>
              <a:rPr lang="en-US" sz="3200" dirty="0" smtClean="0"/>
              <a:t> .</a:t>
            </a:r>
          </a:p>
          <a:p>
            <a:r>
              <a:rPr lang="en-US" sz="3200" dirty="0" err="1" smtClean="0"/>
              <a:t>Tsy</a:t>
            </a:r>
            <a:r>
              <a:rPr lang="en-US" sz="3200" dirty="0" smtClean="0"/>
              <a:t> </a:t>
            </a:r>
            <a:r>
              <a:rPr lang="en-US" sz="3200" dirty="0" err="1" smtClean="0"/>
              <a:t>misy</a:t>
            </a:r>
            <a:r>
              <a:rPr lang="en-US" sz="3200" dirty="0" smtClean="0"/>
              <a:t> </a:t>
            </a:r>
            <a:r>
              <a:rPr lang="en-US" sz="3200" dirty="0" err="1" smtClean="0"/>
              <a:t>tena</a:t>
            </a:r>
            <a:r>
              <a:rPr lang="en-US" sz="3200" dirty="0" smtClean="0"/>
              <a:t> </a:t>
            </a:r>
            <a:r>
              <a:rPr lang="en-US" sz="3200" dirty="0" err="1" smtClean="0"/>
              <a:t>fifohazana</a:t>
            </a:r>
            <a:r>
              <a:rPr lang="en-US" sz="3200" dirty="0" smtClean="0"/>
              <a:t> marina </a:t>
            </a:r>
            <a:r>
              <a:rPr lang="en-US" sz="3200" dirty="0" err="1" smtClean="0"/>
              <a:t>raha</a:t>
            </a:r>
            <a:r>
              <a:rPr lang="en-US" sz="3200" dirty="0" smtClean="0"/>
              <a:t> </a:t>
            </a:r>
            <a:r>
              <a:rPr lang="en-US" sz="3200" dirty="0" err="1" smtClean="0"/>
              <a:t>tsy</a:t>
            </a:r>
            <a:r>
              <a:rPr lang="en-US" sz="3200" dirty="0" smtClean="0"/>
              <a:t> </a:t>
            </a:r>
            <a:r>
              <a:rPr lang="en-US" sz="3200" dirty="0" err="1" smtClean="0"/>
              <a:t>misy</a:t>
            </a:r>
            <a:r>
              <a:rPr lang="en-US" sz="3200" dirty="0" smtClean="0"/>
              <a:t> </a:t>
            </a:r>
            <a:r>
              <a:rPr lang="en-US" sz="3200" dirty="0" err="1" smtClean="0"/>
              <a:t>faniriana</a:t>
            </a:r>
            <a:r>
              <a:rPr lang="en-US" sz="3200" dirty="0" smtClean="0"/>
              <a:t> </a:t>
            </a:r>
            <a:r>
              <a:rPr lang="en-US" sz="3200" dirty="0" err="1" smtClean="0"/>
              <a:t>lalina</a:t>
            </a:r>
            <a:r>
              <a:rPr lang="en-US" sz="3200" dirty="0" smtClean="0"/>
              <a:t> </a:t>
            </a:r>
            <a:r>
              <a:rPr lang="en-US" sz="3200" dirty="0" err="1" smtClean="0"/>
              <a:t>hamonjy</a:t>
            </a:r>
            <a:r>
              <a:rPr lang="en-US" sz="3200" dirty="0" smtClean="0"/>
              <a:t> </a:t>
            </a:r>
            <a:r>
              <a:rPr lang="en-US" sz="3200" dirty="0" err="1" smtClean="0"/>
              <a:t>fanahy</a:t>
            </a:r>
            <a:r>
              <a:rPr lang="en-US" sz="3200" dirty="0" smtClean="0"/>
              <a:t>. </a:t>
            </a:r>
            <a:endParaRPr lang="en-US" sz="3200" dirty="0"/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207121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88" y="1600200"/>
            <a:ext cx="7467600" cy="4525963"/>
          </a:xfrm>
        </p:spPr>
        <p:txBody>
          <a:bodyPr>
            <a:normAutofit/>
          </a:bodyPr>
          <a:lstStyle/>
          <a:p>
            <a:r>
              <a:rPr lang="fr-FR" sz="3200" dirty="0" err="1" smtClean="0"/>
              <a:t>Rehefa</a:t>
            </a:r>
            <a:r>
              <a:rPr lang="fr-FR" sz="3200" dirty="0" smtClean="0"/>
              <a:t> </a:t>
            </a:r>
            <a:r>
              <a:rPr lang="fr-FR" sz="3200" dirty="0" err="1" smtClean="0"/>
              <a:t>miasa</a:t>
            </a:r>
            <a:r>
              <a:rPr lang="fr-FR" sz="3200" dirty="0" smtClean="0"/>
              <a:t> </a:t>
            </a:r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anatintsika</a:t>
            </a:r>
            <a:r>
              <a:rPr lang="fr-FR" sz="3200" dirty="0" smtClean="0"/>
              <a:t> </a:t>
            </a:r>
            <a:r>
              <a:rPr lang="fr-FR" sz="3200" dirty="0" err="1" smtClean="0"/>
              <a:t>Andriamanitra</a:t>
            </a:r>
            <a:r>
              <a:rPr lang="fr-FR" sz="3200" dirty="0" smtClean="0"/>
              <a:t> , dia </a:t>
            </a:r>
            <a:r>
              <a:rPr lang="fr-FR" sz="3200" dirty="0" err="1" smtClean="0"/>
              <a:t>hanao</a:t>
            </a:r>
            <a:r>
              <a:rPr lang="fr-FR" sz="3200" dirty="0" smtClean="0"/>
              <a:t> </a:t>
            </a:r>
            <a:r>
              <a:rPr lang="fr-FR" sz="3200" dirty="0" err="1" smtClean="0"/>
              <a:t>zavatra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alalantsika</a:t>
            </a:r>
            <a:r>
              <a:rPr lang="fr-FR" sz="3200" dirty="0" smtClean="0"/>
              <a:t> </a:t>
            </a:r>
            <a:r>
              <a:rPr lang="fr-FR" sz="3200" dirty="0" err="1" smtClean="0"/>
              <a:t>Izy</a:t>
            </a:r>
            <a:r>
              <a:rPr lang="fr-FR" sz="3200" dirty="0" smtClean="0"/>
              <a:t> </a:t>
            </a:r>
          </a:p>
          <a:p>
            <a:r>
              <a:rPr lang="fr-FR" sz="3200" dirty="0" err="1" smtClean="0"/>
              <a:t>Ary</a:t>
            </a:r>
            <a:r>
              <a:rPr lang="fr-FR" sz="3200" dirty="0" smtClean="0"/>
              <a:t> </a:t>
            </a:r>
            <a:r>
              <a:rPr lang="fr-FR" sz="3200" dirty="0" err="1" smtClean="0"/>
              <a:t>manao</a:t>
            </a:r>
            <a:r>
              <a:rPr lang="fr-FR" sz="3200" dirty="0" smtClean="0"/>
              <a:t> </a:t>
            </a:r>
            <a:r>
              <a:rPr lang="fr-FR" sz="3200" dirty="0" err="1" smtClean="0"/>
              <a:t>zavatra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alalantsika</a:t>
            </a:r>
            <a:r>
              <a:rPr lang="fr-FR" sz="3200" dirty="0" smtClean="0"/>
              <a:t>  </a:t>
            </a:r>
            <a:r>
              <a:rPr lang="fr-FR" sz="3200" dirty="0" err="1" smtClean="0"/>
              <a:t>Andriamanitra</a:t>
            </a:r>
            <a:r>
              <a:rPr lang="fr-FR" sz="3200" dirty="0" smtClean="0"/>
              <a:t>  </a:t>
            </a:r>
            <a:r>
              <a:rPr lang="fr-FR" sz="3200" dirty="0" err="1" smtClean="0"/>
              <a:t>satria</a:t>
            </a:r>
            <a:r>
              <a:rPr lang="fr-FR" sz="3200" dirty="0" smtClean="0"/>
              <a:t> te-</a:t>
            </a:r>
            <a:r>
              <a:rPr lang="fr-FR" sz="3200" dirty="0" err="1" smtClean="0"/>
              <a:t>hiasa</a:t>
            </a:r>
            <a:r>
              <a:rPr lang="fr-FR" sz="3200" dirty="0" smtClean="0"/>
              <a:t> </a:t>
            </a:r>
            <a:r>
              <a:rPr lang="fr-FR" sz="3200" dirty="0" err="1" smtClean="0"/>
              <a:t>miaraka</a:t>
            </a:r>
            <a:r>
              <a:rPr lang="fr-FR" sz="3200" dirty="0" smtClean="0"/>
              <a:t> </a:t>
            </a:r>
            <a:r>
              <a:rPr lang="fr-FR" sz="3200" dirty="0" err="1" smtClean="0"/>
              <a:t>amintsika</a:t>
            </a:r>
            <a:r>
              <a:rPr lang="fr-FR" sz="3200" dirty="0" smtClean="0"/>
              <a:t> </a:t>
            </a:r>
            <a:r>
              <a:rPr lang="fr-FR" sz="3200" dirty="0" err="1" smtClean="0"/>
              <a:t>Izy</a:t>
            </a:r>
            <a:r>
              <a:rPr lang="fr-FR" sz="3200" dirty="0" smtClean="0"/>
              <a:t>. </a:t>
            </a:r>
          </a:p>
          <a:p>
            <a:r>
              <a:rPr lang="fr-FR" sz="3200" dirty="0" err="1" smtClean="0"/>
              <a:t>Koa</a:t>
            </a:r>
            <a:r>
              <a:rPr lang="fr-FR" sz="3200" dirty="0" smtClean="0"/>
              <a:t> dia </a:t>
            </a:r>
            <a:r>
              <a:rPr lang="fr-FR" sz="3200" dirty="0" err="1" smtClean="0"/>
              <a:t>afaka</a:t>
            </a:r>
            <a:r>
              <a:rPr lang="fr-FR" sz="3200" dirty="0" smtClean="0"/>
              <a:t> </a:t>
            </a:r>
            <a:r>
              <a:rPr lang="fr-FR" sz="3200" dirty="0" err="1" smtClean="0"/>
              <a:t>miteny</a:t>
            </a:r>
            <a:r>
              <a:rPr lang="fr-FR" sz="3200" dirty="0" smtClean="0"/>
              <a:t> </a:t>
            </a:r>
            <a:r>
              <a:rPr lang="fr-FR" sz="3200" dirty="0" err="1" smtClean="0"/>
              <a:t>tahaka</a:t>
            </a:r>
            <a:r>
              <a:rPr lang="fr-FR" sz="3200" dirty="0" smtClean="0"/>
              <a:t> </a:t>
            </a:r>
            <a:r>
              <a:rPr lang="fr-FR" sz="3200" dirty="0" err="1" smtClean="0"/>
              <a:t>an’i</a:t>
            </a:r>
            <a:r>
              <a:rPr lang="fr-FR" sz="3200" dirty="0" smtClean="0"/>
              <a:t> </a:t>
            </a:r>
            <a:r>
              <a:rPr lang="fr-FR" sz="3200" dirty="0" err="1" smtClean="0"/>
              <a:t>Petera</a:t>
            </a:r>
            <a:r>
              <a:rPr lang="fr-FR" sz="3200" dirty="0" smtClean="0"/>
              <a:t>  </a:t>
            </a:r>
            <a:r>
              <a:rPr lang="fr-FR" sz="3200" dirty="0" err="1" smtClean="0"/>
              <a:t>koa</a:t>
            </a:r>
            <a:r>
              <a:rPr lang="fr-FR" sz="3200" dirty="0" smtClean="0"/>
              <a:t> </a:t>
            </a:r>
            <a:r>
              <a:rPr lang="fr-FR" sz="3200" dirty="0" err="1" smtClean="0"/>
              <a:t>isika</a:t>
            </a:r>
            <a:r>
              <a:rPr lang="fr-FR" sz="3200" dirty="0" smtClean="0"/>
              <a:t> </a:t>
            </a:r>
            <a:r>
              <a:rPr lang="fr-FR" sz="3200" dirty="0" err="1" smtClean="0"/>
              <a:t>manao</a:t>
            </a:r>
            <a:r>
              <a:rPr lang="fr-FR" sz="3200" dirty="0" smtClean="0"/>
              <a:t> </a:t>
            </a:r>
            <a:r>
              <a:rPr lang="fr-FR" sz="3200" dirty="0" err="1" smtClean="0"/>
              <a:t>hoe</a:t>
            </a:r>
            <a:r>
              <a:rPr lang="fr-FR" sz="3200" dirty="0" smtClean="0"/>
              <a:t> :</a:t>
            </a:r>
            <a:endParaRPr lang="en-US" sz="3200" dirty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Ireo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vokatry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ny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fifohazana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sy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fanavaozana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/>
            </a:r>
            <a:br>
              <a:rPr lang="en-US" sz="4000" b="1" dirty="0">
                <a:solidFill>
                  <a:srgbClr val="FF6600"/>
                </a:solidFill>
              </a:rPr>
            </a:br>
            <a:endParaRPr lang="fr-CA" sz="4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121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80" y="1417638"/>
            <a:ext cx="7767648" cy="5193024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Asa 4: 20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:« Fa </a:t>
            </a:r>
            <a:r>
              <a:rPr lang="fr-FR" dirty="0" err="1" smtClean="0"/>
              <a:t>izahay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maintsy</a:t>
            </a:r>
            <a:r>
              <a:rPr lang="fr-FR" dirty="0" smtClean="0"/>
              <a:t> </a:t>
            </a:r>
            <a:r>
              <a:rPr lang="fr-FR" dirty="0" err="1" smtClean="0"/>
              <a:t>milaza</a:t>
            </a:r>
            <a:r>
              <a:rPr lang="fr-FR" dirty="0" smtClean="0"/>
              <a:t>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efa</a:t>
            </a:r>
            <a:r>
              <a:rPr lang="fr-FR" dirty="0" smtClean="0"/>
              <a:t> </a:t>
            </a:r>
            <a:r>
              <a:rPr lang="fr-FR" dirty="0" err="1" smtClean="0"/>
              <a:t>hitanay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renay</a:t>
            </a:r>
            <a:r>
              <a:rPr lang="fr-FR" dirty="0" smtClean="0"/>
              <a:t>. »</a:t>
            </a:r>
          </a:p>
          <a:p>
            <a:r>
              <a:rPr lang="fr-FR" dirty="0" err="1" smtClean="0"/>
              <a:t>Miaraka</a:t>
            </a:r>
            <a:r>
              <a:rPr lang="fr-FR" dirty="0" smtClean="0"/>
              <a:t> </a:t>
            </a:r>
            <a:r>
              <a:rPr lang="fr-FR" dirty="0" err="1" smtClean="0"/>
              <a:t>amin’i</a:t>
            </a:r>
            <a:r>
              <a:rPr lang="fr-FR" dirty="0" smtClean="0"/>
              <a:t> </a:t>
            </a:r>
            <a:r>
              <a:rPr lang="fr-FR" dirty="0" err="1" smtClean="0"/>
              <a:t>Paoly</a:t>
            </a:r>
            <a:r>
              <a:rPr lang="fr-FR" dirty="0" smtClean="0"/>
              <a:t> dia </a:t>
            </a:r>
            <a:r>
              <a:rPr lang="fr-FR" dirty="0" err="1" smtClean="0"/>
              <a:t>afaka</a:t>
            </a:r>
            <a:r>
              <a:rPr lang="fr-FR" dirty="0" smtClean="0"/>
              <a:t> </a:t>
            </a:r>
            <a:r>
              <a:rPr lang="fr-FR" dirty="0" err="1" smtClean="0"/>
              <a:t>manam</a:t>
            </a:r>
            <a:r>
              <a:rPr lang="fr-FR" dirty="0" smtClean="0"/>
              <a:t>-</a:t>
            </a:r>
            <a:r>
              <a:rPr lang="fr-FR" dirty="0" err="1" smtClean="0"/>
              <a:t>bara</a:t>
            </a:r>
            <a:r>
              <a:rPr lang="fr-FR" dirty="0" smtClean="0"/>
              <a:t> </a:t>
            </a:r>
            <a:r>
              <a:rPr lang="fr-FR" dirty="0" err="1" smtClean="0"/>
              <a:t>koa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</a:t>
            </a:r>
            <a:r>
              <a:rPr lang="fr-FR" dirty="0" err="1" smtClean="0"/>
              <a:t>hoe</a:t>
            </a:r>
            <a:r>
              <a:rPr lang="fr-FR" dirty="0" smtClean="0"/>
              <a:t> :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Rom.1:16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smtClean="0"/>
              <a:t>:« Fa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menatra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Filazan</a:t>
            </a:r>
            <a:r>
              <a:rPr lang="fr-FR" dirty="0" smtClean="0"/>
              <a:t>-</a:t>
            </a:r>
            <a:r>
              <a:rPr lang="fr-FR" dirty="0" err="1" smtClean="0"/>
              <a:t>tsara</a:t>
            </a:r>
            <a:r>
              <a:rPr lang="fr-FR" dirty="0" smtClean="0"/>
              <a:t> </a:t>
            </a:r>
            <a:r>
              <a:rPr lang="fr-FR" dirty="0" err="1" smtClean="0"/>
              <a:t>aho</a:t>
            </a:r>
            <a:r>
              <a:rPr lang="fr-FR" dirty="0" smtClean="0"/>
              <a:t> , fa </a:t>
            </a:r>
            <a:r>
              <a:rPr lang="fr-FR" dirty="0" err="1" smtClean="0"/>
              <a:t>herin’Andriamanitra</a:t>
            </a:r>
            <a:r>
              <a:rPr lang="fr-FR" dirty="0" smtClean="0"/>
              <a:t> ho </a:t>
            </a:r>
            <a:r>
              <a:rPr lang="fr-FR" dirty="0" err="1" smtClean="0"/>
              <a:t>famonjena</a:t>
            </a:r>
            <a:r>
              <a:rPr lang="fr-FR" dirty="0" smtClean="0"/>
              <a:t>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</a:t>
            </a:r>
            <a:r>
              <a:rPr lang="fr-FR" dirty="0" err="1" smtClean="0"/>
              <a:t>mino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…» </a:t>
            </a:r>
          </a:p>
          <a:p>
            <a:r>
              <a:rPr lang="fr-FR" dirty="0" err="1" smtClean="0"/>
              <a:t>Miaraka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Apostly</a:t>
            </a:r>
            <a:r>
              <a:rPr lang="fr-FR" dirty="0" smtClean="0"/>
              <a:t> </a:t>
            </a:r>
            <a:r>
              <a:rPr lang="fr-FR" dirty="0" err="1" smtClean="0"/>
              <a:t>Jaona</a:t>
            </a:r>
            <a:r>
              <a:rPr lang="fr-FR" dirty="0" smtClean="0"/>
              <a:t> dia </a:t>
            </a:r>
            <a:r>
              <a:rPr lang="fr-FR" dirty="0" err="1" smtClean="0"/>
              <a:t>hoy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</a:t>
            </a:r>
            <a:r>
              <a:rPr lang="fr-FR" dirty="0" err="1" smtClean="0"/>
              <a:t>hoe</a:t>
            </a:r>
            <a:r>
              <a:rPr lang="fr-FR" dirty="0" smtClean="0"/>
              <a:t> : 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1 </a:t>
            </a:r>
            <a:r>
              <a:rPr lang="fr-FR" b="1" dirty="0" err="1" smtClean="0">
                <a:solidFill>
                  <a:srgbClr val="00B0F0"/>
                </a:solidFill>
              </a:rPr>
              <a:t>Jao</a:t>
            </a:r>
            <a:r>
              <a:rPr lang="fr-FR" b="1" dirty="0" smtClean="0">
                <a:solidFill>
                  <a:srgbClr val="00B0F0"/>
                </a:solidFill>
              </a:rPr>
              <a:t> 1:3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«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efa</a:t>
            </a:r>
            <a:r>
              <a:rPr lang="fr-FR" dirty="0" smtClean="0"/>
              <a:t> </a:t>
            </a:r>
            <a:r>
              <a:rPr lang="fr-FR" dirty="0" err="1" smtClean="0"/>
              <a:t>hitanay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renay</a:t>
            </a:r>
            <a:r>
              <a:rPr lang="fr-FR" dirty="0" smtClean="0"/>
              <a:t> no </a:t>
            </a:r>
            <a:r>
              <a:rPr lang="fr-FR" dirty="0" err="1" smtClean="0"/>
              <a:t>ambaranay</a:t>
            </a:r>
            <a:r>
              <a:rPr lang="fr-FR" dirty="0" smtClean="0"/>
              <a:t> </a:t>
            </a:r>
            <a:r>
              <a:rPr lang="fr-FR" dirty="0" err="1" smtClean="0"/>
              <a:t>aminareo</a:t>
            </a:r>
            <a:r>
              <a:rPr lang="fr-FR" dirty="0" smtClean="0"/>
              <a:t>. »</a:t>
            </a:r>
            <a:endParaRPr lang="fr-FR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Ireo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vokatry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ny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fifohazana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sy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 err="1" smtClean="0">
                <a:solidFill>
                  <a:srgbClr val="FF6600"/>
                </a:solidFill>
              </a:rPr>
              <a:t>fanavaozana</a:t>
            </a:r>
            <a:r>
              <a:rPr lang="en-US" sz="4000" b="1" dirty="0" smtClean="0">
                <a:solidFill>
                  <a:srgbClr val="FF6600"/>
                </a:solidFill>
              </a:rPr>
              <a:t> </a:t>
            </a:r>
            <a:r>
              <a:rPr lang="en-US" sz="4000" b="1" dirty="0">
                <a:solidFill>
                  <a:srgbClr val="FF6600"/>
                </a:solidFill>
              </a:rPr>
              <a:t/>
            </a:r>
            <a:br>
              <a:rPr lang="en-US" sz="4000" b="1" dirty="0">
                <a:solidFill>
                  <a:srgbClr val="FF6600"/>
                </a:solidFill>
              </a:rPr>
            </a:br>
            <a:endParaRPr lang="fr-CA" sz="4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193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9972"/>
            <a:ext cx="8229600" cy="4670853"/>
          </a:xfrm>
        </p:spPr>
        <p:txBody>
          <a:bodyPr>
            <a:normAutofit/>
          </a:bodyPr>
          <a:lstStyle/>
          <a:p>
            <a:r>
              <a:rPr lang="fr-FR" dirty="0" err="1" smtClean="0"/>
              <a:t>Ilay</a:t>
            </a:r>
            <a:r>
              <a:rPr lang="fr-FR" dirty="0" smtClean="0"/>
              <a:t> </a:t>
            </a:r>
            <a:r>
              <a:rPr lang="fr-FR" dirty="0" err="1" smtClean="0"/>
              <a:t>Mpamorona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, </a:t>
            </a:r>
            <a:r>
              <a:rPr lang="fr-FR" dirty="0" err="1" smtClean="0"/>
              <a:t>Ilay</a:t>
            </a:r>
            <a:r>
              <a:rPr lang="fr-FR" dirty="0" smtClean="0"/>
              <a:t> </a:t>
            </a:r>
            <a:r>
              <a:rPr lang="fr-FR" dirty="0" err="1" smtClean="0"/>
              <a:t>Mpamonjy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, </a:t>
            </a:r>
            <a:r>
              <a:rPr lang="fr-FR" dirty="0" err="1" smtClean="0"/>
              <a:t>Ilay</a:t>
            </a:r>
            <a:r>
              <a:rPr lang="fr-FR" dirty="0" smtClean="0"/>
              <a:t> </a:t>
            </a:r>
            <a:r>
              <a:rPr lang="fr-FR" dirty="0" err="1" smtClean="0"/>
              <a:t>Mpanjakantsika</a:t>
            </a:r>
            <a:r>
              <a:rPr lang="fr-FR" dirty="0" smtClean="0"/>
              <a:t> </a:t>
            </a:r>
            <a:r>
              <a:rPr lang="fr-FR" dirty="0" err="1" smtClean="0"/>
              <a:t>Izay</a:t>
            </a:r>
            <a:r>
              <a:rPr lang="fr-FR" dirty="0" smtClean="0"/>
              <a:t> ho </a:t>
            </a:r>
            <a:r>
              <a:rPr lang="fr-FR" dirty="0" err="1" smtClean="0"/>
              <a:t>avy</a:t>
            </a:r>
            <a:r>
              <a:rPr lang="fr-FR" dirty="0" smtClean="0"/>
              <a:t> dia </a:t>
            </a:r>
            <a:r>
              <a:rPr lang="fr-FR" dirty="0" err="1" smtClean="0"/>
              <a:t>Izy</a:t>
            </a:r>
            <a:r>
              <a:rPr lang="fr-FR" dirty="0" smtClean="0"/>
              <a:t> no </a:t>
            </a:r>
            <a:r>
              <a:rPr lang="fr-FR" dirty="0" err="1" smtClean="0"/>
              <a:t>hany</a:t>
            </a:r>
            <a:r>
              <a:rPr lang="fr-FR" dirty="0" smtClean="0"/>
              <a:t> </a:t>
            </a:r>
            <a:r>
              <a:rPr lang="fr-FR" dirty="0" err="1" smtClean="0"/>
              <a:t>fanantenan’ny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ankehitriny</a:t>
            </a:r>
            <a:r>
              <a:rPr lang="fr-FR" dirty="0" smtClean="0"/>
              <a:t> , </a:t>
            </a:r>
            <a:r>
              <a:rPr lang="fr-FR" dirty="0" err="1" smtClean="0"/>
              <a:t>Izy</a:t>
            </a:r>
            <a:r>
              <a:rPr lang="fr-FR" dirty="0" smtClean="0"/>
              <a:t> no </a:t>
            </a:r>
            <a:r>
              <a:rPr lang="fr-FR" dirty="0" err="1" smtClean="0"/>
              <a:t>hany</a:t>
            </a:r>
            <a:r>
              <a:rPr lang="fr-FR" dirty="0" smtClean="0"/>
              <a:t> </a:t>
            </a:r>
            <a:r>
              <a:rPr lang="fr-FR" dirty="0" err="1" smtClean="0"/>
              <a:t>fanantenan’ny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rahampitso</a:t>
            </a:r>
            <a:r>
              <a:rPr lang="fr-FR" dirty="0" smtClean="0"/>
              <a:t>  </a:t>
            </a:r>
            <a:r>
              <a:rPr lang="fr-FR" dirty="0" err="1" smtClean="0"/>
              <a:t>sy</a:t>
            </a:r>
            <a:r>
              <a:rPr lang="fr-FR" dirty="0" smtClean="0"/>
              <a:t> ho </a:t>
            </a:r>
            <a:r>
              <a:rPr lang="fr-FR" dirty="0" err="1" smtClean="0"/>
              <a:t>mandrakizay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Izy</a:t>
            </a:r>
            <a:r>
              <a:rPr lang="fr-FR" dirty="0" smtClean="0"/>
              <a:t> no </a:t>
            </a:r>
            <a:r>
              <a:rPr lang="fr-FR" dirty="0" err="1" smtClean="0"/>
              <a:t>nanorina</a:t>
            </a:r>
            <a:r>
              <a:rPr lang="fr-FR" dirty="0" smtClean="0"/>
              <a:t> </a:t>
            </a:r>
            <a:r>
              <a:rPr lang="fr-FR" dirty="0" err="1" smtClean="0"/>
              <a:t>ity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ity</a:t>
            </a:r>
            <a:r>
              <a:rPr lang="fr-FR" dirty="0" smtClean="0"/>
              <a:t> ho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tanjona</a:t>
            </a:r>
            <a:r>
              <a:rPr lang="fr-FR" dirty="0" smtClean="0"/>
              <a:t> </a:t>
            </a:r>
            <a:r>
              <a:rPr lang="fr-FR" dirty="0" err="1" smtClean="0"/>
              <a:t>manokana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hivaona</a:t>
            </a:r>
            <a:r>
              <a:rPr lang="fr-FR" dirty="0" smtClean="0"/>
              <a:t> </a:t>
            </a:r>
            <a:r>
              <a:rPr lang="fr-FR" dirty="0" err="1" smtClean="0"/>
              <a:t>amin’izany</a:t>
            </a:r>
            <a:r>
              <a:rPr lang="fr-FR" dirty="0" smtClean="0"/>
              <a:t> </a:t>
            </a:r>
            <a:r>
              <a:rPr lang="fr-FR" dirty="0" err="1" smtClean="0"/>
              <a:t>tanjona</a:t>
            </a:r>
            <a:r>
              <a:rPr lang="fr-FR" dirty="0" smtClean="0"/>
              <a:t>  </a:t>
            </a:r>
            <a:r>
              <a:rPr lang="fr-FR" dirty="0" err="1" smtClean="0"/>
              <a:t>nokasain’i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 ho </a:t>
            </a:r>
            <a:r>
              <a:rPr lang="fr-FR" dirty="0" err="1" smtClean="0"/>
              <a:t>azy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Fiangonany</a:t>
            </a:r>
            <a:r>
              <a:rPr lang="fr-FR" dirty="0" smtClean="0"/>
              <a:t>.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990" y="0"/>
            <a:ext cx="9143999" cy="1814504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3800" b="1" dirty="0" err="1" smtClean="0">
                <a:solidFill>
                  <a:srgbClr val="FF6600"/>
                </a:solidFill>
              </a:rPr>
              <a:t>Ny</a:t>
            </a:r>
            <a:r>
              <a:rPr lang="en-US" sz="3800" b="1" dirty="0" smtClean="0">
                <a:solidFill>
                  <a:srgbClr val="FF6600"/>
                </a:solidFill>
              </a:rPr>
              <a:t>  </a:t>
            </a:r>
            <a:r>
              <a:rPr lang="en-US" sz="3800" b="1" dirty="0" err="1" smtClean="0">
                <a:solidFill>
                  <a:srgbClr val="FF6600"/>
                </a:solidFill>
              </a:rPr>
              <a:t>Advantista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mitandrina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ny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andro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fahafito</a:t>
            </a:r>
            <a:r>
              <a:rPr lang="en-US" sz="3800" b="1" dirty="0" smtClean="0">
                <a:solidFill>
                  <a:srgbClr val="FF6600"/>
                </a:solidFill>
              </a:rPr>
              <a:t> :</a:t>
            </a:r>
            <a:br>
              <a:rPr lang="en-US" sz="3800" b="1" dirty="0" smtClean="0">
                <a:solidFill>
                  <a:srgbClr val="FF6600"/>
                </a:solidFill>
              </a:rPr>
            </a:b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Fihetsehana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ara-paminaniana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dirty="0"/>
              <a:t/>
            </a:r>
            <a:br>
              <a:rPr lang="en-US" sz="3800" dirty="0"/>
            </a:br>
            <a:endParaRPr lang="fr-CA" sz="3800" dirty="0"/>
          </a:p>
        </p:txBody>
      </p:sp>
    </p:spTree>
    <p:extLst>
      <p:ext uri="{BB962C8B-B14F-4D97-AF65-F5344CB8AC3E}">
        <p14:creationId xmlns="" xmlns:p14="http://schemas.microsoft.com/office/powerpoint/2010/main" val="35535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344297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fr-CA" sz="4400" b="1" dirty="0" err="1" smtClean="0">
                <a:solidFill>
                  <a:srgbClr val="FF6600"/>
                </a:solidFill>
              </a:rPr>
              <a:t>Fijoroana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vavolombelona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tsy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misy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hery</a:t>
            </a:r>
            <a:endParaRPr lang="fr-CA" sz="4400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5210"/>
            <a:ext cx="8136304" cy="4965005"/>
          </a:xfrm>
        </p:spPr>
        <p:txBody>
          <a:bodyPr>
            <a:normAutofit/>
          </a:bodyPr>
          <a:lstStyle/>
          <a:p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fanavaozana</a:t>
            </a:r>
            <a:r>
              <a:rPr lang="fr-FR" dirty="0" smtClean="0"/>
              <a:t> dia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hanan</a:t>
            </a:r>
            <a:r>
              <a:rPr lang="fr-FR" dirty="0" smtClean="0"/>
              <a:t>-</a:t>
            </a:r>
            <a:r>
              <a:rPr lang="fr-FR" dirty="0" err="1" smtClean="0"/>
              <a:t>kery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fijoroantsika</a:t>
            </a:r>
            <a:r>
              <a:rPr lang="fr-FR" dirty="0" smtClean="0"/>
              <a:t> ho </a:t>
            </a:r>
            <a:r>
              <a:rPr lang="fr-FR" dirty="0" err="1" smtClean="0"/>
              <a:t>vavolombelona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Kely</a:t>
            </a:r>
            <a:r>
              <a:rPr lang="fr-FR" dirty="0" smtClean="0"/>
              <a:t> </a:t>
            </a:r>
            <a:r>
              <a:rPr lang="fr-FR" dirty="0" err="1" smtClean="0"/>
              <a:t>fotsiny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vokatra</a:t>
            </a:r>
            <a:r>
              <a:rPr lang="fr-FR" dirty="0" smtClean="0"/>
              <a:t> </a:t>
            </a:r>
            <a:r>
              <a:rPr lang="fr-FR" dirty="0" err="1" smtClean="0"/>
              <a:t>azo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fitoriana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Filazantsara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ombam</a:t>
            </a:r>
            <a:r>
              <a:rPr lang="fr-FR" dirty="0" smtClean="0"/>
              <a:t>-</a:t>
            </a:r>
            <a:r>
              <a:rPr lang="fr-FR" dirty="0" err="1" smtClean="0"/>
              <a:t>pifohazana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herin’ny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 </a:t>
            </a:r>
            <a:r>
              <a:rPr lang="fr-FR" dirty="0" err="1" smtClean="0"/>
              <a:t>irery</a:t>
            </a:r>
            <a:r>
              <a:rPr lang="fr-FR" dirty="0" smtClean="0"/>
              <a:t> </a:t>
            </a:r>
            <a:r>
              <a:rPr lang="fr-FR" dirty="0" err="1" smtClean="0"/>
              <a:t>ihany</a:t>
            </a:r>
            <a:r>
              <a:rPr lang="fr-FR" dirty="0" smtClean="0"/>
              <a:t> no </a:t>
            </a:r>
            <a:r>
              <a:rPr lang="fr-FR" dirty="0" err="1" smtClean="0"/>
              <a:t>afaka</a:t>
            </a:r>
            <a:r>
              <a:rPr lang="fr-FR" dirty="0" smtClean="0"/>
              <a:t> </a:t>
            </a:r>
            <a:r>
              <a:rPr lang="fr-FR" dirty="0" err="1" smtClean="0"/>
              <a:t>hanohina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fo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hanova</a:t>
            </a:r>
            <a:r>
              <a:rPr lang="fr-FR" dirty="0" smtClean="0"/>
              <a:t> </a:t>
            </a:r>
            <a:r>
              <a:rPr lang="fr-FR" dirty="0" err="1" smtClean="0"/>
              <a:t>fiainana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Asan’ny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manova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fo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38403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170" y="2169821"/>
            <a:ext cx="8136304" cy="3916180"/>
          </a:xfrm>
        </p:spPr>
        <p:txBody>
          <a:bodyPr>
            <a:normAutofit/>
          </a:bodyPr>
          <a:lstStyle/>
          <a:p>
            <a:r>
              <a:rPr lang="fr-FR" dirty="0" err="1" smtClean="0"/>
              <a:t>Nanambara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tamin’ny</a:t>
            </a:r>
            <a:r>
              <a:rPr lang="fr-FR" dirty="0" smtClean="0"/>
              <a:t> </a:t>
            </a:r>
            <a:r>
              <a:rPr lang="fr-FR" dirty="0" err="1" smtClean="0"/>
              <a:t>fomba</a:t>
            </a:r>
            <a:r>
              <a:rPr lang="fr-FR" dirty="0" smtClean="0"/>
              <a:t> </a:t>
            </a:r>
            <a:r>
              <a:rPr lang="fr-FR" dirty="0" err="1" smtClean="0"/>
              <a:t>mazava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mpanompovavin’ny</a:t>
            </a:r>
            <a:r>
              <a:rPr lang="fr-FR" dirty="0" smtClean="0"/>
              <a:t> </a:t>
            </a:r>
            <a:r>
              <a:rPr lang="fr-FR" dirty="0" err="1" smtClean="0"/>
              <a:t>Tompo</a:t>
            </a:r>
            <a:r>
              <a:rPr lang="fr-FR" dirty="0" smtClean="0"/>
              <a:t> : «</a:t>
            </a:r>
            <a:r>
              <a:rPr lang="fr-FR" dirty="0" err="1" smtClean="0"/>
              <a:t>hoy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Tompo</a:t>
            </a:r>
            <a:r>
              <a:rPr lang="fr-FR" dirty="0" smtClean="0"/>
              <a:t> </a:t>
            </a:r>
            <a:r>
              <a:rPr lang="fr-FR" dirty="0" err="1" smtClean="0"/>
              <a:t>hoe</a:t>
            </a:r>
            <a:r>
              <a:rPr lang="fr-FR" dirty="0" smtClean="0"/>
              <a:t> :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amin’kery</a:t>
            </a:r>
            <a:r>
              <a:rPr lang="fr-FR" dirty="0" smtClean="0"/>
              <a:t> na </a:t>
            </a:r>
            <a:r>
              <a:rPr lang="fr-FR" dirty="0" err="1" smtClean="0"/>
              <a:t>amim</a:t>
            </a:r>
            <a:r>
              <a:rPr lang="fr-FR" dirty="0" smtClean="0"/>
              <a:t>-</a:t>
            </a:r>
            <a:r>
              <a:rPr lang="fr-FR" dirty="0" err="1" smtClean="0"/>
              <a:t>pahatanjahana</a:t>
            </a:r>
            <a:r>
              <a:rPr lang="fr-FR" dirty="0" smtClean="0"/>
              <a:t> fa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Fanahiko</a:t>
            </a:r>
            <a:r>
              <a:rPr lang="fr-FR" dirty="0" smtClean="0"/>
              <a:t>».</a:t>
            </a:r>
          </a:p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fiaraha</a:t>
            </a:r>
            <a:r>
              <a:rPr lang="fr-FR" dirty="0" smtClean="0"/>
              <a:t>-</a:t>
            </a:r>
            <a:r>
              <a:rPr lang="fr-FR" dirty="0" err="1" smtClean="0"/>
              <a:t>miasa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olombelona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lanitra</a:t>
            </a:r>
            <a:r>
              <a:rPr lang="fr-FR" dirty="0" smtClean="0"/>
              <a:t> no </a:t>
            </a:r>
            <a:r>
              <a:rPr lang="fr-FR" dirty="0" err="1" smtClean="0"/>
              <a:t>hamitana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asan’Andriamanitra</a:t>
            </a:r>
            <a:r>
              <a:rPr lang="fr-FR" dirty="0" smtClean="0"/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344297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fr-CA" sz="4400" b="1" dirty="0" err="1" smtClean="0">
                <a:solidFill>
                  <a:srgbClr val="FF6600"/>
                </a:solidFill>
              </a:rPr>
              <a:t>Fijoroana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vavolombelona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tsy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misy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hery</a:t>
            </a:r>
            <a:endParaRPr lang="fr-CA" sz="4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403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36304" cy="4965005"/>
          </a:xfrm>
        </p:spPr>
        <p:txBody>
          <a:bodyPr>
            <a:normAutofit/>
          </a:bodyPr>
          <a:lstStyle/>
          <a:p>
            <a:pPr marL="36576" indent="0"/>
            <a:r>
              <a:rPr lang="fr-FR" b="1" dirty="0" smtClean="0">
                <a:solidFill>
                  <a:srgbClr val="00B0F0"/>
                </a:solidFill>
              </a:rPr>
              <a:t>R&amp;H (4 Juillet 1893)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:«</a:t>
            </a:r>
            <a:r>
              <a:rPr lang="fr-FR" dirty="0" err="1" smtClean="0"/>
              <a:t>Ireo</a:t>
            </a:r>
            <a:r>
              <a:rPr lang="fr-FR" dirty="0" smtClean="0"/>
              <a:t>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mihevitra</a:t>
            </a:r>
            <a:r>
              <a:rPr lang="fr-FR" dirty="0" smtClean="0"/>
              <a:t> fa </a:t>
            </a:r>
            <a:r>
              <a:rPr lang="fr-FR" dirty="0" err="1" smtClean="0"/>
              <a:t>mahavita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dia </a:t>
            </a:r>
            <a:r>
              <a:rPr lang="fr-FR" dirty="0" err="1" smtClean="0"/>
              <a:t>mety</a:t>
            </a:r>
            <a:r>
              <a:rPr lang="fr-FR" dirty="0" smtClean="0"/>
              <a:t> ho </a:t>
            </a:r>
            <a:r>
              <a:rPr lang="fr-FR" dirty="0" err="1" smtClean="0"/>
              <a:t>mafana</a:t>
            </a:r>
            <a:r>
              <a:rPr lang="fr-FR" dirty="0" smtClean="0"/>
              <a:t> </a:t>
            </a:r>
            <a:r>
              <a:rPr lang="fr-FR" dirty="0" err="1" smtClean="0"/>
              <a:t>fo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asan’Andriamanitra</a:t>
            </a:r>
            <a:r>
              <a:rPr lang="fr-FR" dirty="0" smtClean="0"/>
              <a:t> 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jerena</a:t>
            </a:r>
            <a:r>
              <a:rPr lang="fr-FR" dirty="0" smtClean="0"/>
              <a:t> </a:t>
            </a:r>
            <a:r>
              <a:rPr lang="fr-FR" dirty="0" err="1" smtClean="0"/>
              <a:t>ivelany</a:t>
            </a:r>
            <a:r>
              <a:rPr lang="fr-FR" dirty="0" smtClean="0"/>
              <a:t> , </a:t>
            </a:r>
            <a:r>
              <a:rPr lang="fr-FR" dirty="0" err="1" smtClean="0"/>
              <a:t>kanefa</a:t>
            </a:r>
            <a:r>
              <a:rPr lang="fr-FR" dirty="0" smtClean="0"/>
              <a:t>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manana</a:t>
            </a:r>
            <a:r>
              <a:rPr lang="fr-FR" dirty="0" smtClean="0"/>
              <a:t> </a:t>
            </a:r>
            <a:r>
              <a:rPr lang="fr-FR" dirty="0" err="1" smtClean="0"/>
              <a:t>fiainam</a:t>
            </a:r>
            <a:r>
              <a:rPr lang="fr-FR" dirty="0" smtClean="0"/>
              <a:t>-</a:t>
            </a:r>
            <a:r>
              <a:rPr lang="fr-FR" dirty="0" err="1" smtClean="0"/>
              <a:t>bavaka</a:t>
            </a:r>
            <a:r>
              <a:rPr lang="fr-FR" dirty="0" smtClean="0"/>
              <a:t> </a:t>
            </a:r>
            <a:r>
              <a:rPr lang="fr-FR" dirty="0" err="1" smtClean="0"/>
              <a:t>izy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dia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hisy</a:t>
            </a:r>
            <a:r>
              <a:rPr lang="fr-FR" dirty="0" smtClean="0"/>
              <a:t> </a:t>
            </a:r>
            <a:r>
              <a:rPr lang="fr-FR" dirty="0" err="1" smtClean="0"/>
              <a:t>vokany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asa </a:t>
            </a:r>
            <a:r>
              <a:rPr lang="fr-FR" dirty="0" err="1" smtClean="0"/>
              <a:t>ataony</a:t>
            </a:r>
            <a:r>
              <a:rPr lang="fr-FR" dirty="0" smtClean="0"/>
              <a:t>.</a:t>
            </a:r>
          </a:p>
          <a:p>
            <a:pPr marL="36576" indent="0"/>
            <a:r>
              <a:rPr lang="fr-FR" dirty="0" smtClean="0"/>
              <a:t> </a:t>
            </a:r>
            <a:r>
              <a:rPr lang="fr-FR" dirty="0" err="1" smtClean="0"/>
              <a:t>Enga</a:t>
            </a:r>
            <a:r>
              <a:rPr lang="fr-FR" dirty="0" smtClean="0"/>
              <a:t> </a:t>
            </a:r>
            <a:r>
              <a:rPr lang="fr-FR" dirty="0" err="1" smtClean="0"/>
              <a:t>anie</a:t>
            </a:r>
            <a:r>
              <a:rPr lang="fr-FR" dirty="0" smtClean="0"/>
              <a:t> ka </a:t>
            </a:r>
            <a:r>
              <a:rPr lang="fr-FR" dirty="0" err="1" smtClean="0"/>
              <a:t>hampifantoka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fijeriny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amin’Ilay</a:t>
            </a:r>
            <a:r>
              <a:rPr lang="fr-FR" dirty="0" smtClean="0"/>
              <a:t> </a:t>
            </a:r>
            <a:r>
              <a:rPr lang="fr-FR" dirty="0" err="1" smtClean="0"/>
              <a:t>anjely</a:t>
            </a:r>
            <a:r>
              <a:rPr lang="fr-FR" dirty="0" smtClean="0"/>
              <a:t> </a:t>
            </a:r>
            <a:r>
              <a:rPr lang="fr-FR" dirty="0" err="1" smtClean="0"/>
              <a:t>mitondra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fandoroana</a:t>
            </a:r>
            <a:r>
              <a:rPr lang="fr-FR" dirty="0" smtClean="0"/>
              <a:t> </a:t>
            </a:r>
            <a:r>
              <a:rPr lang="fr-FR" dirty="0" err="1" smtClean="0"/>
              <a:t>ditin</a:t>
            </a:r>
            <a:r>
              <a:rPr lang="fr-FR" dirty="0" smtClean="0"/>
              <a:t>-</a:t>
            </a:r>
            <a:r>
              <a:rPr lang="fr-FR" dirty="0" err="1" smtClean="0"/>
              <a:t>kazo</a:t>
            </a:r>
            <a:r>
              <a:rPr lang="fr-FR" dirty="0" smtClean="0"/>
              <a:t> </a:t>
            </a:r>
            <a:r>
              <a:rPr lang="fr-FR" dirty="0" err="1" smtClean="0"/>
              <a:t>manitra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alitara</a:t>
            </a:r>
            <a:r>
              <a:rPr lang="fr-FR" dirty="0" smtClean="0"/>
              <a:t> </a:t>
            </a:r>
            <a:r>
              <a:rPr lang="fr-FR" dirty="0" err="1" smtClean="0"/>
              <a:t>volamena</a:t>
            </a:r>
            <a:r>
              <a:rPr lang="fr-FR" dirty="0" smtClean="0"/>
              <a:t> ,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anatrehan’ny</a:t>
            </a:r>
            <a:r>
              <a:rPr lang="fr-FR" dirty="0" smtClean="0"/>
              <a:t> </a:t>
            </a:r>
            <a:r>
              <a:rPr lang="fr-FR" dirty="0" err="1" smtClean="0"/>
              <a:t>avana</a:t>
            </a:r>
            <a:r>
              <a:rPr lang="fr-FR" dirty="0" smtClean="0"/>
              <a:t> </a:t>
            </a:r>
            <a:r>
              <a:rPr lang="fr-FR" dirty="0" err="1" smtClean="0"/>
              <a:t>manodidina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seza</a:t>
            </a:r>
            <a:r>
              <a:rPr lang="fr-FR" dirty="0" smtClean="0"/>
              <a:t> </a:t>
            </a:r>
            <a:r>
              <a:rPr lang="fr-FR" dirty="0" err="1" smtClean="0"/>
              <a:t>fiandrianana</a:t>
            </a:r>
            <a:r>
              <a:rPr lang="fr-FR" dirty="0" smtClean="0"/>
              <a:t> </a:t>
            </a:r>
            <a:r>
              <a:rPr lang="fr-FR" dirty="0" err="1" smtClean="0"/>
              <a:t>izy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344297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fr-CA" sz="4400" b="1" dirty="0" err="1" smtClean="0">
                <a:solidFill>
                  <a:srgbClr val="FF6600"/>
                </a:solidFill>
              </a:rPr>
              <a:t>Fijoroana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vavolombelona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tsy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misy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hery</a:t>
            </a:r>
            <a:endParaRPr lang="fr-CA" sz="4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403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776"/>
            <a:ext cx="8136304" cy="5000624"/>
          </a:xfrm>
        </p:spPr>
        <p:txBody>
          <a:bodyPr>
            <a:normAutofit/>
          </a:bodyPr>
          <a:lstStyle/>
          <a:p>
            <a:pPr marL="36576" indent="0"/>
            <a:r>
              <a:rPr lang="fr-FR" dirty="0" smtClean="0"/>
              <a:t>«Ho </a:t>
            </a:r>
            <a:r>
              <a:rPr lang="fr-FR" dirty="0" err="1" smtClean="0"/>
              <a:t>hitan’izy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fa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vavaka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ezaka</a:t>
            </a:r>
            <a:r>
              <a:rPr lang="fr-FR" dirty="0" smtClean="0"/>
              <a:t> </a:t>
            </a:r>
            <a:r>
              <a:rPr lang="fr-FR" dirty="0" err="1" smtClean="0"/>
              <a:t>ataontsika</a:t>
            </a:r>
            <a:r>
              <a:rPr lang="fr-FR" dirty="0" smtClean="0"/>
              <a:t> dia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maintsy</a:t>
            </a:r>
            <a:r>
              <a:rPr lang="fr-FR" dirty="0" smtClean="0"/>
              <a:t> </a:t>
            </a:r>
            <a:r>
              <a:rPr lang="fr-FR" dirty="0" err="1" smtClean="0"/>
              <a:t>omban’ny</a:t>
            </a:r>
            <a:r>
              <a:rPr lang="fr-FR" dirty="0" smtClean="0"/>
              <a:t> </a:t>
            </a:r>
            <a:r>
              <a:rPr lang="fr-FR" dirty="0" err="1" smtClean="0"/>
              <a:t>fahamen-drehan’i</a:t>
            </a:r>
            <a:r>
              <a:rPr lang="fr-FR" dirty="0" smtClean="0"/>
              <a:t> </a:t>
            </a:r>
            <a:r>
              <a:rPr lang="fr-FR" dirty="0" err="1" smtClean="0"/>
              <a:t>Jesosy</a:t>
            </a:r>
            <a:r>
              <a:rPr lang="fr-FR" dirty="0" smtClean="0"/>
              <a:t> fa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dia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ilana</a:t>
            </a:r>
            <a:r>
              <a:rPr lang="fr-FR" dirty="0" smtClean="0"/>
              <a:t> </a:t>
            </a:r>
            <a:r>
              <a:rPr lang="fr-FR" dirty="0" err="1" smtClean="0"/>
              <a:t>azy</a:t>
            </a:r>
            <a:r>
              <a:rPr lang="fr-FR" dirty="0" smtClean="0"/>
              <a:t> </a:t>
            </a:r>
            <a:r>
              <a:rPr lang="fr-FR" dirty="0" err="1" smtClean="0"/>
              <a:t>tahaka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fanatitr’i</a:t>
            </a:r>
            <a:r>
              <a:rPr lang="fr-FR" dirty="0" smtClean="0"/>
              <a:t> </a:t>
            </a:r>
            <a:r>
              <a:rPr lang="fr-FR" dirty="0" err="1" smtClean="0"/>
              <a:t>Kaina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.</a:t>
            </a:r>
          </a:p>
          <a:p>
            <a:pPr marL="36576" indent="0"/>
            <a:r>
              <a:rPr lang="fr-FR" dirty="0" smtClean="0"/>
              <a:t>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azontsika</a:t>
            </a:r>
            <a:r>
              <a:rPr lang="fr-FR" dirty="0" smtClean="0"/>
              <a:t> </a:t>
            </a:r>
            <a:r>
              <a:rPr lang="fr-FR" dirty="0" err="1" smtClean="0"/>
              <a:t>atao</a:t>
            </a:r>
            <a:r>
              <a:rPr lang="fr-FR" dirty="0" smtClean="0"/>
              <a:t> </a:t>
            </a:r>
            <a:r>
              <a:rPr lang="fr-FR" dirty="0" err="1" smtClean="0"/>
              <a:t>mantsy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mahita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asan’olombelona</a:t>
            </a:r>
            <a:r>
              <a:rPr lang="fr-FR" dirty="0" smtClean="0"/>
              <a:t> </a:t>
            </a:r>
            <a:r>
              <a:rPr lang="fr-FR" dirty="0" err="1" smtClean="0"/>
              <a:t>tahaka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ahitan’Andria-manitra</a:t>
            </a:r>
            <a:r>
              <a:rPr lang="fr-FR" dirty="0" smtClean="0"/>
              <a:t> </a:t>
            </a:r>
            <a:r>
              <a:rPr lang="fr-FR" dirty="0" err="1" smtClean="0"/>
              <a:t>azy</a:t>
            </a:r>
            <a:r>
              <a:rPr lang="fr-FR" dirty="0" smtClean="0"/>
              <a:t> , dia ho </a:t>
            </a:r>
            <a:r>
              <a:rPr lang="fr-FR" dirty="0" err="1" smtClean="0"/>
              <a:t>fantatsika</a:t>
            </a:r>
            <a:r>
              <a:rPr lang="fr-FR" dirty="0" smtClean="0"/>
              <a:t> fa </a:t>
            </a:r>
            <a:r>
              <a:rPr lang="fr-FR" dirty="0" err="1" smtClean="0"/>
              <a:t>ny</a:t>
            </a:r>
            <a:r>
              <a:rPr lang="fr-FR" dirty="0" smtClean="0"/>
              <a:t> asa </a:t>
            </a:r>
            <a:r>
              <a:rPr lang="fr-FR" dirty="0" err="1" smtClean="0"/>
              <a:t>tanterahina</a:t>
            </a:r>
            <a:r>
              <a:rPr lang="fr-FR" dirty="0" smtClean="0"/>
              <a:t> </a:t>
            </a:r>
            <a:r>
              <a:rPr lang="fr-FR" dirty="0" err="1" smtClean="0"/>
              <a:t>amim</a:t>
            </a:r>
            <a:r>
              <a:rPr lang="fr-FR" dirty="0" smtClean="0"/>
              <a:t>-</a:t>
            </a:r>
            <a:r>
              <a:rPr lang="fr-FR" dirty="0" err="1" smtClean="0"/>
              <a:t>bavaka</a:t>
            </a:r>
            <a:r>
              <a:rPr lang="fr-FR" dirty="0" smtClean="0"/>
              <a:t> , </a:t>
            </a:r>
            <a:r>
              <a:rPr lang="fr-FR" dirty="0" err="1" smtClean="0"/>
              <a:t>hamasinin’ny</a:t>
            </a:r>
            <a:r>
              <a:rPr lang="fr-FR" dirty="0" smtClean="0"/>
              <a:t> </a:t>
            </a:r>
            <a:r>
              <a:rPr lang="fr-FR" dirty="0" err="1" smtClean="0"/>
              <a:t>fahamendrehan’i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 </a:t>
            </a:r>
            <a:r>
              <a:rPr lang="fr-FR" dirty="0" err="1" smtClean="0"/>
              <a:t>irery</a:t>
            </a:r>
            <a:r>
              <a:rPr lang="fr-FR" dirty="0" smtClean="0"/>
              <a:t> </a:t>
            </a:r>
            <a:r>
              <a:rPr lang="fr-FR" dirty="0" err="1" smtClean="0"/>
              <a:t>ihany</a:t>
            </a:r>
            <a:r>
              <a:rPr lang="fr-FR" dirty="0" smtClean="0"/>
              <a:t> no </a:t>
            </a:r>
            <a:r>
              <a:rPr lang="fr-FR" dirty="0" err="1" smtClean="0"/>
              <a:t>afaka</a:t>
            </a:r>
            <a:r>
              <a:rPr lang="fr-FR" dirty="0" smtClean="0"/>
              <a:t> </a:t>
            </a:r>
            <a:r>
              <a:rPr lang="fr-FR" dirty="0" err="1" smtClean="0"/>
              <a:t>hisedra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fitsarana</a:t>
            </a:r>
            <a:r>
              <a:rPr lang="fr-FR" dirty="0" smtClean="0"/>
              <a:t> .» </a:t>
            </a:r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344297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fr-CA" sz="4400" b="1" dirty="0" err="1" smtClean="0">
                <a:solidFill>
                  <a:srgbClr val="FF6600"/>
                </a:solidFill>
              </a:rPr>
              <a:t>Fijoroana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vavolombelona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tsy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misy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hery</a:t>
            </a:r>
            <a:endParaRPr lang="fr-CA" sz="4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403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776"/>
            <a:ext cx="8136304" cy="5000624"/>
          </a:xfrm>
        </p:spPr>
        <p:txBody>
          <a:bodyPr>
            <a:normAutofit/>
          </a:bodyPr>
          <a:lstStyle/>
          <a:p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arahana</a:t>
            </a:r>
            <a:r>
              <a:rPr lang="fr-FR" dirty="0" smtClean="0"/>
              <a:t> </a:t>
            </a:r>
            <a:r>
              <a:rPr lang="fr-FR" dirty="0" err="1" smtClean="0"/>
              <a:t>fijoroana</a:t>
            </a:r>
            <a:r>
              <a:rPr lang="fr-FR" dirty="0" smtClean="0"/>
              <a:t> </a:t>
            </a:r>
            <a:r>
              <a:rPr lang="fr-FR" dirty="0" err="1" smtClean="0"/>
              <a:t>vavolombelona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fifohazana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fanavaozana</a:t>
            </a:r>
            <a:r>
              <a:rPr lang="fr-FR" dirty="0" smtClean="0"/>
              <a:t> dia </a:t>
            </a:r>
            <a:r>
              <a:rPr lang="fr-FR" dirty="0" err="1" smtClean="0"/>
              <a:t>manjary</a:t>
            </a:r>
            <a:r>
              <a:rPr lang="fr-FR" dirty="0" smtClean="0"/>
              <a:t> </a:t>
            </a:r>
            <a:r>
              <a:rPr lang="fr-FR" dirty="0" err="1" smtClean="0"/>
              <a:t>kabary</a:t>
            </a:r>
            <a:r>
              <a:rPr lang="fr-FR" dirty="0" smtClean="0"/>
              <a:t> </a:t>
            </a:r>
            <a:r>
              <a:rPr lang="fr-FR" dirty="0" err="1" smtClean="0"/>
              <a:t>ambony</a:t>
            </a:r>
            <a:r>
              <a:rPr lang="fr-FR" dirty="0" smtClean="0"/>
              <a:t> </a:t>
            </a:r>
            <a:r>
              <a:rPr lang="fr-FR" dirty="0" err="1" smtClean="0"/>
              <a:t>vavahady</a:t>
            </a:r>
            <a:r>
              <a:rPr lang="fr-FR" dirty="0" smtClean="0"/>
              <a:t> </a:t>
            </a:r>
            <a:r>
              <a:rPr lang="fr-FR" dirty="0" err="1" smtClean="0"/>
              <a:t>mifototra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fihetseham</a:t>
            </a:r>
            <a:r>
              <a:rPr lang="fr-FR" dirty="0" smtClean="0"/>
              <a:t>-po </a:t>
            </a:r>
            <a:r>
              <a:rPr lang="fr-FR" dirty="0" err="1" smtClean="0"/>
              <a:t>fotsiny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farany</a:t>
            </a:r>
            <a:r>
              <a:rPr lang="fr-FR" dirty="0" smtClean="0"/>
              <a:t> dia </a:t>
            </a:r>
            <a:r>
              <a:rPr lang="fr-FR" dirty="0" err="1" smtClean="0"/>
              <a:t>maty</a:t>
            </a:r>
            <a:r>
              <a:rPr lang="fr-FR" dirty="0" smtClean="0"/>
              <a:t> </a:t>
            </a:r>
            <a:r>
              <a:rPr lang="fr-FR" dirty="0" err="1" smtClean="0"/>
              <a:t>tanteraka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Izany</a:t>
            </a:r>
            <a:r>
              <a:rPr lang="fr-FR" dirty="0" smtClean="0"/>
              <a:t> no </a:t>
            </a:r>
            <a:r>
              <a:rPr lang="fr-FR" dirty="0" err="1" smtClean="0"/>
              <a:t>mahatonga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</a:t>
            </a:r>
            <a:r>
              <a:rPr lang="fr-FR" dirty="0" err="1" smtClean="0"/>
              <a:t>ezaka</a:t>
            </a:r>
            <a:r>
              <a:rPr lang="fr-FR" dirty="0" smtClean="0"/>
              <a:t> </a:t>
            </a:r>
            <a:r>
              <a:rPr lang="fr-FR" dirty="0" err="1" smtClean="0"/>
              <a:t>fitoriana</a:t>
            </a:r>
            <a:r>
              <a:rPr lang="fr-FR" dirty="0" smtClean="0"/>
              <a:t> </a:t>
            </a:r>
            <a:r>
              <a:rPr lang="fr-FR" dirty="0" err="1" smtClean="0"/>
              <a:t>ataon’ny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ankehitriny</a:t>
            </a:r>
            <a:r>
              <a:rPr lang="fr-FR" dirty="0" smtClean="0"/>
              <a:t> . </a:t>
            </a:r>
          </a:p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mambra</a:t>
            </a:r>
            <a:r>
              <a:rPr lang="fr-FR" dirty="0" smtClean="0"/>
              <a:t> </a:t>
            </a:r>
            <a:r>
              <a:rPr lang="fr-FR" dirty="0" err="1" smtClean="0"/>
              <a:t>tsirairay</a:t>
            </a:r>
            <a:r>
              <a:rPr lang="fr-FR" dirty="0" smtClean="0"/>
              <a:t> dia </a:t>
            </a:r>
            <a:r>
              <a:rPr lang="fr-FR" dirty="0" err="1" smtClean="0"/>
              <a:t>iraka</a:t>
            </a:r>
            <a:r>
              <a:rPr lang="fr-FR" dirty="0" smtClean="0"/>
              <a:t> , </a:t>
            </a:r>
            <a:r>
              <a:rPr lang="fr-FR" dirty="0" err="1" smtClean="0"/>
              <a:t>vavolombe-lon’ny</a:t>
            </a:r>
            <a:r>
              <a:rPr lang="fr-FR" dirty="0" smtClean="0"/>
              <a:t> </a:t>
            </a:r>
            <a:r>
              <a:rPr lang="fr-FR" dirty="0" err="1" smtClean="0"/>
              <a:t>Avo</a:t>
            </a:r>
            <a:r>
              <a:rPr lang="fr-FR" dirty="0" smtClean="0"/>
              <a:t> </a:t>
            </a:r>
            <a:r>
              <a:rPr lang="fr-FR" dirty="0" err="1" smtClean="0"/>
              <a:t>Indrindra</a:t>
            </a:r>
            <a:r>
              <a:rPr lang="fr-FR" dirty="0" smtClean="0"/>
              <a:t> , </a:t>
            </a:r>
            <a:r>
              <a:rPr lang="fr-FR" dirty="0" err="1" smtClean="0"/>
              <a:t>nantsoin</a:t>
            </a:r>
            <a:r>
              <a:rPr lang="fr-FR" dirty="0" smtClean="0"/>
              <a:t>’ </a:t>
            </a:r>
            <a:r>
              <a:rPr lang="fr-FR" dirty="0" err="1" smtClean="0"/>
              <a:t>Andriamani</a:t>
            </a:r>
            <a:r>
              <a:rPr lang="fr-FR" dirty="0" smtClean="0"/>
              <a:t>-</a:t>
            </a:r>
            <a:r>
              <a:rPr lang="fr-FR" dirty="0" err="1" smtClean="0"/>
              <a:t>tra</a:t>
            </a:r>
            <a:r>
              <a:rPr lang="fr-FR" dirty="0" smtClean="0"/>
              <a:t> </a:t>
            </a:r>
            <a:r>
              <a:rPr lang="fr-FR" dirty="0" err="1" smtClean="0"/>
              <a:t>hizara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finoany</a:t>
            </a:r>
            <a:r>
              <a:rPr lang="fr-FR" dirty="0" smtClean="0"/>
              <a:t> . </a:t>
            </a:r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344297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fr-CA" sz="4400" b="1" dirty="0" err="1" smtClean="0">
                <a:solidFill>
                  <a:srgbClr val="FF6600"/>
                </a:solidFill>
              </a:rPr>
              <a:t>Fijoroana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vavolombelona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tsy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misy</a:t>
            </a:r>
            <a:r>
              <a:rPr lang="fr-CA" sz="4400" b="1" dirty="0" smtClean="0">
                <a:solidFill>
                  <a:srgbClr val="FF6600"/>
                </a:solidFill>
              </a:rPr>
              <a:t> </a:t>
            </a:r>
            <a:r>
              <a:rPr lang="fr-CA" sz="4400" b="1" dirty="0" err="1" smtClean="0">
                <a:solidFill>
                  <a:srgbClr val="FF6600"/>
                </a:solidFill>
              </a:rPr>
              <a:t>hery</a:t>
            </a:r>
            <a:endParaRPr lang="fr-CA" sz="44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403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Fitoriana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tanàn</a:t>
            </a:r>
            <a:r>
              <a:rPr lang="fr-CA" b="1" dirty="0" smtClean="0">
                <a:solidFill>
                  <a:srgbClr val="FF6600"/>
                </a:solidFill>
              </a:rPr>
              <a:t>-</a:t>
            </a:r>
            <a:r>
              <a:rPr lang="fr-CA" b="1" dirty="0" err="1" smtClean="0">
                <a:solidFill>
                  <a:srgbClr val="FF6600"/>
                </a:solidFill>
              </a:rPr>
              <a:t>dehibe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27698"/>
            <a:ext cx="8207115" cy="5267974"/>
          </a:xfrm>
        </p:spPr>
        <p:txBody>
          <a:bodyPr>
            <a:normAutofit/>
          </a:bodyPr>
          <a:lstStyle/>
          <a:p>
            <a:r>
              <a:rPr lang="fr-FR" dirty="0" err="1" smtClean="0"/>
              <a:t>Najoron’ny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ilay</a:t>
            </a:r>
            <a:r>
              <a:rPr lang="fr-FR" dirty="0" smtClean="0"/>
              <a:t> </a:t>
            </a:r>
            <a:r>
              <a:rPr lang="fr-FR" dirty="0" err="1" smtClean="0"/>
              <a:t>tetik’asa</a:t>
            </a:r>
            <a:r>
              <a:rPr lang="fr-FR" dirty="0" smtClean="0"/>
              <a:t> «</a:t>
            </a:r>
            <a:r>
              <a:rPr lang="fr-FR" dirty="0" err="1" smtClean="0"/>
              <a:t>Iraka</a:t>
            </a:r>
            <a:r>
              <a:rPr lang="fr-FR" dirty="0" smtClean="0"/>
              <a:t> ho </a:t>
            </a:r>
            <a:r>
              <a:rPr lang="fr-FR" dirty="0" err="1" smtClean="0"/>
              <a:t>an’ny</a:t>
            </a:r>
            <a:r>
              <a:rPr lang="fr-FR" dirty="0" smtClean="0"/>
              <a:t> </a:t>
            </a:r>
            <a:r>
              <a:rPr lang="fr-FR" dirty="0" err="1" smtClean="0"/>
              <a:t>tanàn</a:t>
            </a:r>
            <a:r>
              <a:rPr lang="fr-FR" dirty="0" smtClean="0"/>
              <a:t>-</a:t>
            </a:r>
            <a:r>
              <a:rPr lang="fr-FR" dirty="0" err="1" smtClean="0"/>
              <a:t>dehibe</a:t>
            </a:r>
            <a:r>
              <a:rPr lang="fr-FR" dirty="0" smtClean="0"/>
              <a:t>» 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hanatrarana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 </a:t>
            </a:r>
            <a:r>
              <a:rPr lang="fr-FR" dirty="0" err="1" smtClean="0"/>
              <a:t>olona</a:t>
            </a:r>
            <a:r>
              <a:rPr lang="fr-FR" dirty="0" smtClean="0"/>
              <a:t> an-</a:t>
            </a:r>
            <a:r>
              <a:rPr lang="fr-FR" dirty="0" err="1" smtClean="0"/>
              <a:t>tapitrisa</a:t>
            </a:r>
            <a:r>
              <a:rPr lang="fr-FR" dirty="0" smtClean="0"/>
              <a:t> </a:t>
            </a:r>
            <a:r>
              <a:rPr lang="fr-FR" dirty="0" err="1" smtClean="0"/>
              <a:t>monina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amin’ireo</a:t>
            </a:r>
            <a:r>
              <a:rPr lang="fr-FR" dirty="0" smtClean="0"/>
              <a:t> </a:t>
            </a:r>
            <a:r>
              <a:rPr lang="fr-FR" dirty="0" err="1" smtClean="0"/>
              <a:t>tanàna</a:t>
            </a:r>
            <a:r>
              <a:rPr lang="fr-FR" dirty="0" smtClean="0"/>
              <a:t> </a:t>
            </a:r>
            <a:r>
              <a:rPr lang="fr-FR" dirty="0" err="1" smtClean="0"/>
              <a:t>lehibe</a:t>
            </a:r>
            <a:r>
              <a:rPr lang="fr-FR" dirty="0" smtClean="0"/>
              <a:t> </a:t>
            </a:r>
            <a:r>
              <a:rPr lang="fr-FR" dirty="0" err="1" smtClean="0"/>
              <a:t>indrindra</a:t>
            </a:r>
            <a:r>
              <a:rPr lang="fr-FR" dirty="0" smtClean="0"/>
              <a:t> </a:t>
            </a:r>
            <a:r>
              <a:rPr lang="fr-FR" dirty="0" err="1" smtClean="0"/>
              <a:t>miisa</a:t>
            </a:r>
            <a:r>
              <a:rPr lang="fr-FR" dirty="0" smtClean="0"/>
              <a:t> 650 </a:t>
            </a:r>
            <a:r>
              <a:rPr lang="fr-FR" dirty="0" err="1" smtClean="0"/>
              <a:t>eto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Tamin’ny</a:t>
            </a:r>
            <a:r>
              <a:rPr lang="fr-FR" dirty="0" smtClean="0"/>
              <a:t> </a:t>
            </a:r>
            <a:r>
              <a:rPr lang="fr-FR" dirty="0" err="1" smtClean="0"/>
              <a:t>taona</a:t>
            </a:r>
            <a:r>
              <a:rPr lang="fr-FR" dirty="0" smtClean="0"/>
              <a:t> </a:t>
            </a:r>
            <a:r>
              <a:rPr lang="fr-FR" dirty="0" err="1" smtClean="0"/>
              <a:t>lasa</a:t>
            </a:r>
            <a:r>
              <a:rPr lang="fr-FR" dirty="0" smtClean="0"/>
              <a:t> dia </a:t>
            </a:r>
            <a:r>
              <a:rPr lang="fr-FR" dirty="0" err="1" smtClean="0"/>
              <a:t>nanana</a:t>
            </a:r>
            <a:r>
              <a:rPr lang="fr-FR" dirty="0" smtClean="0"/>
              <a:t> </a:t>
            </a:r>
            <a:r>
              <a:rPr lang="fr-FR" dirty="0" err="1" smtClean="0"/>
              <a:t>tombontsoa</a:t>
            </a:r>
            <a:r>
              <a:rPr lang="fr-FR" dirty="0" smtClean="0"/>
              <a:t> </a:t>
            </a:r>
            <a:r>
              <a:rPr lang="fr-FR" dirty="0" err="1" smtClean="0"/>
              <a:t>nandray</a:t>
            </a:r>
            <a:r>
              <a:rPr lang="fr-FR" dirty="0" smtClean="0"/>
              <a:t> </a:t>
            </a:r>
            <a:r>
              <a:rPr lang="fr-FR" dirty="0" err="1" smtClean="0"/>
              <a:t>anjara</a:t>
            </a:r>
            <a:r>
              <a:rPr lang="fr-FR" dirty="0" smtClean="0"/>
              <a:t> </a:t>
            </a:r>
            <a:r>
              <a:rPr lang="fr-FR" dirty="0" err="1" smtClean="0"/>
              <a:t>tamin’ny</a:t>
            </a:r>
            <a:r>
              <a:rPr lang="fr-FR" dirty="0" smtClean="0"/>
              <a:t> </a:t>
            </a:r>
            <a:r>
              <a:rPr lang="fr-FR" dirty="0" err="1" smtClean="0"/>
              <a:t>fitoriana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Filazantsara</a:t>
            </a:r>
            <a:r>
              <a:rPr lang="fr-FR" dirty="0" smtClean="0"/>
              <a:t> tao New York </a:t>
            </a:r>
            <a:r>
              <a:rPr lang="fr-FR" dirty="0" err="1" smtClean="0"/>
              <a:t>aho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Nisy</a:t>
            </a:r>
            <a:r>
              <a:rPr lang="fr-FR" dirty="0" smtClean="0"/>
              <a:t> 400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toeram</a:t>
            </a:r>
            <a:r>
              <a:rPr lang="fr-FR" dirty="0" smtClean="0"/>
              <a:t>-</a:t>
            </a:r>
            <a:r>
              <a:rPr lang="fr-FR" dirty="0" err="1" smtClean="0"/>
              <a:t>pitoriana</a:t>
            </a:r>
            <a:r>
              <a:rPr lang="fr-FR" dirty="0" smtClean="0"/>
              <a:t> </a:t>
            </a:r>
            <a:r>
              <a:rPr lang="fr-FR" dirty="0" err="1" smtClean="0"/>
              <a:t>tamin’izany</a:t>
            </a:r>
            <a:r>
              <a:rPr lang="fr-FR" dirty="0" smtClean="0"/>
              <a:t> .</a:t>
            </a:r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27698"/>
            <a:ext cx="8207115" cy="5267974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Mpitandrina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mpitantan’asa</a:t>
            </a:r>
            <a:r>
              <a:rPr lang="en-US" dirty="0" smtClean="0"/>
              <a:t> </a:t>
            </a:r>
            <a:r>
              <a:rPr lang="en-US" dirty="0" err="1" smtClean="0"/>
              <a:t>avy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Fiangonantsika</a:t>
            </a:r>
            <a:r>
              <a:rPr lang="en-US" dirty="0" smtClean="0"/>
              <a:t> </a:t>
            </a:r>
            <a:r>
              <a:rPr lang="en-US" dirty="0" err="1" smtClean="0"/>
              <a:t>eran’izao</a:t>
            </a:r>
            <a:r>
              <a:rPr lang="en-US" dirty="0" smtClean="0"/>
              <a:t> </a:t>
            </a:r>
            <a:r>
              <a:rPr lang="en-US" dirty="0" err="1" smtClean="0"/>
              <a:t>tontolo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 no </a:t>
            </a:r>
            <a:r>
              <a:rPr lang="en-US" dirty="0" err="1" smtClean="0"/>
              <a:t>tonga</a:t>
            </a:r>
            <a:r>
              <a:rPr lang="en-US" dirty="0" smtClean="0"/>
              <a:t> </a:t>
            </a:r>
            <a:r>
              <a:rPr lang="en-US" dirty="0" err="1" smtClean="0"/>
              <a:t>tao</a:t>
            </a:r>
            <a:r>
              <a:rPr lang="en-US" dirty="0" smtClean="0"/>
              <a:t> New York </a:t>
            </a:r>
            <a:r>
              <a:rPr lang="en-US" dirty="0" err="1" smtClean="0"/>
              <a:t>nitory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Tenin’Andriamanitra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Noho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Herin’i</a:t>
            </a:r>
            <a:r>
              <a:rPr lang="en-US" dirty="0" smtClean="0"/>
              <a:t> Kristy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misy</a:t>
            </a:r>
            <a:r>
              <a:rPr lang="en-US" dirty="0" smtClean="0"/>
              <a:t> </a:t>
            </a:r>
            <a:r>
              <a:rPr lang="en-US" dirty="0" err="1" smtClean="0"/>
              <a:t>akony</a:t>
            </a:r>
            <a:r>
              <a:rPr lang="en-US" dirty="0" smtClean="0"/>
              <a:t> </a:t>
            </a:r>
            <a:r>
              <a:rPr lang="en-US" dirty="0" err="1" smtClean="0"/>
              <a:t>mahatalanjona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fiaraha-miasan’ny</a:t>
            </a:r>
            <a:r>
              <a:rPr lang="en-US" dirty="0" smtClean="0"/>
              <a:t> </a:t>
            </a:r>
            <a:r>
              <a:rPr lang="en-US" dirty="0" err="1" smtClean="0"/>
              <a:t>mpitandrina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laika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Aman-jatony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laika</a:t>
            </a:r>
            <a:r>
              <a:rPr lang="en-US" dirty="0" smtClean="0"/>
              <a:t> </a:t>
            </a:r>
            <a:r>
              <a:rPr lang="en-US" dirty="0" err="1" smtClean="0"/>
              <a:t>nahazo</a:t>
            </a:r>
            <a:r>
              <a:rPr lang="en-US" dirty="0" smtClean="0"/>
              <a:t> </a:t>
            </a:r>
            <a:r>
              <a:rPr lang="en-US" dirty="0" err="1" smtClean="0"/>
              <a:t>fiofanana</a:t>
            </a:r>
            <a:r>
              <a:rPr lang="en-US" dirty="0" smtClean="0"/>
              <a:t> </a:t>
            </a:r>
            <a:r>
              <a:rPr lang="en-US" dirty="0" err="1" smtClean="0"/>
              <a:t>tamin’izany</a:t>
            </a:r>
            <a:r>
              <a:rPr lang="en-US" dirty="0" smtClean="0"/>
              <a:t> </a:t>
            </a:r>
            <a:r>
              <a:rPr lang="en-US" dirty="0" err="1" smtClean="0"/>
              <a:t>fomba</a:t>
            </a:r>
            <a:r>
              <a:rPr lang="en-US" dirty="0" smtClean="0"/>
              <a:t> </a:t>
            </a:r>
            <a:r>
              <a:rPr lang="en-US" dirty="0" err="1" smtClean="0"/>
              <a:t>fiasa</a:t>
            </a:r>
            <a:r>
              <a:rPr lang="en-US" dirty="0" smtClean="0"/>
              <a:t> </a:t>
            </a:r>
            <a:r>
              <a:rPr lang="en-US" dirty="0" err="1" smtClean="0"/>
              <a:t>izany</a:t>
            </a:r>
            <a:r>
              <a:rPr lang="en-US" dirty="0" smtClean="0"/>
              <a:t> ka </a:t>
            </a:r>
            <a:r>
              <a:rPr lang="en-US" dirty="0" err="1" smtClean="0"/>
              <a:t>nahazoan</a:t>
            </a:r>
            <a:r>
              <a:rPr lang="en-US" dirty="0" smtClean="0"/>
              <a:t>’ </a:t>
            </a:r>
            <a:r>
              <a:rPr lang="en-US" dirty="0" err="1" smtClean="0"/>
              <a:t>izy</a:t>
            </a:r>
            <a:r>
              <a:rPr lang="en-US" dirty="0" smtClean="0"/>
              <a:t> </a:t>
            </a:r>
            <a:r>
              <a:rPr lang="en-US" dirty="0" err="1" smtClean="0"/>
              <a:t>ireo</a:t>
            </a:r>
            <a:r>
              <a:rPr lang="en-US" dirty="0" smtClean="0"/>
              <a:t> </a:t>
            </a:r>
            <a:r>
              <a:rPr lang="en-US" dirty="0" err="1" smtClean="0"/>
              <a:t>nampiasa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fanomezam-pahasoa-vana</a:t>
            </a:r>
            <a:r>
              <a:rPr lang="en-US" dirty="0" smtClean="0"/>
              <a:t> </a:t>
            </a:r>
            <a:r>
              <a:rPr lang="en-US" dirty="0" err="1" smtClean="0"/>
              <a:t>nomen’Andriamanitra</a:t>
            </a:r>
            <a:r>
              <a:rPr lang="en-US" dirty="0" smtClean="0"/>
              <a:t> </a:t>
            </a:r>
            <a:r>
              <a:rPr lang="en-US" dirty="0" err="1" smtClean="0"/>
              <a:t>azy</a:t>
            </a:r>
            <a:r>
              <a:rPr lang="en-US" dirty="0" smtClean="0"/>
              <a:t> :</a:t>
            </a:r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Fitoriana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tanàn</a:t>
            </a:r>
            <a:r>
              <a:rPr lang="fr-CA" b="1" dirty="0" smtClean="0">
                <a:solidFill>
                  <a:srgbClr val="FF6600"/>
                </a:solidFill>
              </a:rPr>
              <a:t>-</a:t>
            </a:r>
            <a:r>
              <a:rPr lang="fr-CA" b="1" dirty="0" err="1" smtClean="0">
                <a:solidFill>
                  <a:srgbClr val="FF6600"/>
                </a:solidFill>
              </a:rPr>
              <a:t>dehibe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17438"/>
            <a:ext cx="8207115" cy="4653377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Fitoriana</a:t>
            </a:r>
            <a:r>
              <a:rPr lang="en-US" sz="3200" dirty="0" smtClean="0"/>
              <a:t> </a:t>
            </a:r>
            <a:r>
              <a:rPr lang="en-US" sz="3200" dirty="0" err="1" smtClean="0"/>
              <a:t>amin’ny</a:t>
            </a:r>
            <a:r>
              <a:rPr lang="en-US" sz="3200" dirty="0" smtClean="0"/>
              <a:t> </a:t>
            </a:r>
            <a:r>
              <a:rPr lang="en-US" sz="3200" dirty="0" err="1" smtClean="0"/>
              <a:t>alalan’ny</a:t>
            </a:r>
            <a:r>
              <a:rPr lang="en-US" sz="3200" dirty="0" smtClean="0"/>
              <a:t> </a:t>
            </a:r>
            <a:r>
              <a:rPr lang="en-US" sz="3200" dirty="0" err="1" smtClean="0"/>
              <a:t>hetsika</a:t>
            </a:r>
            <a:r>
              <a:rPr lang="en-US" sz="3200" dirty="0" smtClean="0"/>
              <a:t> </a:t>
            </a:r>
            <a:r>
              <a:rPr lang="en-US" sz="3200" dirty="0" err="1" smtClean="0"/>
              <a:t>ara-pahasalamana</a:t>
            </a:r>
            <a:r>
              <a:rPr lang="en-US" sz="3200" dirty="0" smtClean="0"/>
              <a:t> , </a:t>
            </a:r>
            <a:r>
              <a:rPr lang="en-US" sz="3200" dirty="0" err="1" smtClean="0"/>
              <a:t>asa</a:t>
            </a:r>
            <a:r>
              <a:rPr lang="en-US" sz="3200" dirty="0" smtClean="0"/>
              <a:t> </a:t>
            </a:r>
            <a:r>
              <a:rPr lang="en-US" sz="3200" dirty="0" err="1" smtClean="0"/>
              <a:t>atao</a:t>
            </a:r>
            <a:r>
              <a:rPr lang="en-US" sz="3200" dirty="0" smtClean="0"/>
              <a:t> </a:t>
            </a:r>
            <a:r>
              <a:rPr lang="en-US" sz="3200" dirty="0" err="1" smtClean="0"/>
              <a:t>eo</a:t>
            </a:r>
            <a:r>
              <a:rPr lang="en-US" sz="3200" dirty="0" smtClean="0"/>
              <a:t> </a:t>
            </a:r>
            <a:r>
              <a:rPr lang="en-US" sz="3200" dirty="0" err="1" smtClean="0"/>
              <a:t>anivon’ny</a:t>
            </a:r>
            <a:r>
              <a:rPr lang="en-US" sz="3200" dirty="0" smtClean="0"/>
              <a:t> </a:t>
            </a:r>
            <a:r>
              <a:rPr lang="en-US" sz="3200" dirty="0" err="1" smtClean="0"/>
              <a:t>tanora</a:t>
            </a:r>
            <a:r>
              <a:rPr lang="en-US" sz="3200" dirty="0" smtClean="0"/>
              <a:t> , </a:t>
            </a:r>
            <a:r>
              <a:rPr lang="en-US" sz="3200" dirty="0" err="1" smtClean="0"/>
              <a:t>fampianarana</a:t>
            </a:r>
            <a:r>
              <a:rPr lang="en-US" sz="3200" dirty="0" smtClean="0"/>
              <a:t> </a:t>
            </a:r>
            <a:r>
              <a:rPr lang="en-US" sz="3200" dirty="0" err="1" smtClean="0"/>
              <a:t>baiboly</a:t>
            </a:r>
            <a:r>
              <a:rPr lang="en-US" sz="3200" dirty="0" smtClean="0"/>
              <a:t> , </a:t>
            </a:r>
            <a:r>
              <a:rPr lang="en-US" sz="3200" dirty="0" err="1" smtClean="0"/>
              <a:t>fizarana</a:t>
            </a:r>
            <a:r>
              <a:rPr lang="en-US" sz="3200" dirty="0" smtClean="0"/>
              <a:t> </a:t>
            </a:r>
            <a:r>
              <a:rPr lang="en-US" sz="3200" dirty="0" err="1" smtClean="0"/>
              <a:t>lahatsoratra</a:t>
            </a:r>
            <a:r>
              <a:rPr lang="en-US" sz="3200" dirty="0" smtClean="0"/>
              <a:t> , </a:t>
            </a:r>
            <a:r>
              <a:rPr lang="en-US" sz="3200" dirty="0" err="1" smtClean="0"/>
              <a:t>asa</a:t>
            </a:r>
            <a:r>
              <a:rPr lang="en-US" sz="3200" dirty="0" smtClean="0"/>
              <a:t> </a:t>
            </a:r>
            <a:r>
              <a:rPr lang="en-US" sz="3200" dirty="0" err="1" smtClean="0"/>
              <a:t>fitoriana</a:t>
            </a:r>
            <a:r>
              <a:rPr lang="en-US" sz="3200" dirty="0" smtClean="0"/>
              <a:t> </a:t>
            </a:r>
            <a:r>
              <a:rPr lang="en-US" sz="3200" dirty="0" err="1" smtClean="0"/>
              <a:t>ataon’ny</a:t>
            </a:r>
            <a:r>
              <a:rPr lang="en-US" sz="3200" dirty="0" smtClean="0"/>
              <a:t> </a:t>
            </a:r>
            <a:r>
              <a:rPr lang="en-US" sz="3200" dirty="0" err="1" smtClean="0"/>
              <a:t>laika</a:t>
            </a:r>
            <a:r>
              <a:rPr lang="en-US" sz="3200" dirty="0" smtClean="0"/>
              <a:t> , </a:t>
            </a:r>
            <a:r>
              <a:rPr lang="en-US" sz="3200" dirty="0" err="1" smtClean="0"/>
              <a:t>fitoriana</a:t>
            </a:r>
            <a:r>
              <a:rPr lang="en-US" sz="3200" dirty="0" smtClean="0"/>
              <a:t> </a:t>
            </a:r>
            <a:r>
              <a:rPr lang="en-US" sz="3200" dirty="0" err="1" smtClean="0"/>
              <a:t>amin’ny</a:t>
            </a:r>
            <a:r>
              <a:rPr lang="en-US" sz="3200" dirty="0" smtClean="0"/>
              <a:t> </a:t>
            </a:r>
            <a:r>
              <a:rPr lang="en-US" sz="3200" dirty="0" err="1" smtClean="0"/>
              <a:t>havana</a:t>
            </a:r>
            <a:r>
              <a:rPr lang="en-US" sz="3200" dirty="0" smtClean="0"/>
              <a:t> </a:t>
            </a:r>
            <a:r>
              <a:rPr lang="en-US" sz="3200" dirty="0" err="1" smtClean="0"/>
              <a:t>aman-tsakaiza</a:t>
            </a:r>
            <a:r>
              <a:rPr lang="en-US" sz="3200" dirty="0" smtClean="0"/>
              <a:t> , </a:t>
            </a:r>
            <a:r>
              <a:rPr lang="en-US" sz="3200" dirty="0" err="1" smtClean="0"/>
              <a:t>fivoriana</a:t>
            </a:r>
            <a:r>
              <a:rPr lang="en-US" sz="3200" dirty="0" smtClean="0"/>
              <a:t> </a:t>
            </a:r>
            <a:r>
              <a:rPr lang="en-US" sz="3200" dirty="0" err="1" smtClean="0"/>
              <a:t>anasana</a:t>
            </a:r>
            <a:r>
              <a:rPr lang="en-US" sz="3200" dirty="0" smtClean="0"/>
              <a:t> </a:t>
            </a:r>
            <a:r>
              <a:rPr lang="en-US" sz="3200" dirty="0" err="1" smtClean="0"/>
              <a:t>olona</a:t>
            </a:r>
            <a:r>
              <a:rPr lang="en-US" sz="3200" dirty="0" smtClean="0"/>
              <a:t> .</a:t>
            </a:r>
          </a:p>
          <a:p>
            <a:r>
              <a:rPr lang="en-US" sz="3200" dirty="0" err="1" smtClean="0"/>
              <a:t>Vokatr’izany</a:t>
            </a:r>
            <a:r>
              <a:rPr lang="en-US" sz="3200" dirty="0" smtClean="0"/>
              <a:t> </a:t>
            </a:r>
            <a:r>
              <a:rPr lang="en-US" sz="3200" dirty="0" err="1" smtClean="0"/>
              <a:t>ezaka</a:t>
            </a:r>
            <a:r>
              <a:rPr lang="en-US" sz="3200" dirty="0" smtClean="0"/>
              <a:t> </a:t>
            </a:r>
            <a:r>
              <a:rPr lang="en-US" sz="3200" dirty="0" err="1" smtClean="0"/>
              <a:t>lehibe</a:t>
            </a:r>
            <a:r>
              <a:rPr lang="en-US" sz="3200" dirty="0" smtClean="0"/>
              <a:t> </a:t>
            </a:r>
            <a:r>
              <a:rPr lang="en-US" sz="3200" dirty="0" err="1" smtClean="0"/>
              <a:t>izany</a:t>
            </a:r>
            <a:r>
              <a:rPr lang="en-US" sz="3200" dirty="0" smtClean="0"/>
              <a:t> </a:t>
            </a:r>
            <a:r>
              <a:rPr lang="en-US" sz="3200" dirty="0" err="1" smtClean="0"/>
              <a:t>dia</a:t>
            </a:r>
            <a:r>
              <a:rPr lang="en-US" sz="3200" dirty="0" smtClean="0"/>
              <a:t> </a:t>
            </a:r>
            <a:r>
              <a:rPr lang="en-US" sz="3200" dirty="0" err="1" smtClean="0"/>
              <a:t>nisy</a:t>
            </a:r>
            <a:r>
              <a:rPr lang="en-US" sz="3200" dirty="0" smtClean="0"/>
              <a:t> </a:t>
            </a:r>
            <a:r>
              <a:rPr lang="en-US" sz="3200" dirty="0" err="1" smtClean="0"/>
              <a:t>olona</a:t>
            </a:r>
            <a:r>
              <a:rPr lang="en-US" sz="3200" dirty="0" smtClean="0"/>
              <a:t> </a:t>
            </a:r>
            <a:r>
              <a:rPr lang="fr-FR" sz="3200" dirty="0" smtClean="0"/>
              <a:t>4 000 no </a:t>
            </a:r>
            <a:r>
              <a:rPr lang="fr-FR" sz="3200" dirty="0" err="1" smtClean="0"/>
              <a:t>vita</a:t>
            </a:r>
            <a:r>
              <a:rPr lang="fr-FR" sz="3200" dirty="0" smtClean="0"/>
              <a:t> </a:t>
            </a:r>
            <a:r>
              <a:rPr lang="fr-FR" sz="3200" dirty="0" err="1" smtClean="0"/>
              <a:t>batisa</a:t>
            </a:r>
            <a:r>
              <a:rPr lang="fr-FR" sz="3200" dirty="0" smtClean="0"/>
              <a:t>.</a:t>
            </a:r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Fitoriana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tanàn</a:t>
            </a:r>
            <a:r>
              <a:rPr lang="fr-CA" b="1" dirty="0" smtClean="0">
                <a:solidFill>
                  <a:srgbClr val="FF6600"/>
                </a:solidFill>
              </a:rPr>
              <a:t>-</a:t>
            </a:r>
            <a:r>
              <a:rPr lang="fr-CA" b="1" dirty="0" err="1" smtClean="0">
                <a:solidFill>
                  <a:srgbClr val="FF6600"/>
                </a:solidFill>
              </a:rPr>
              <a:t>dehibe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3" y="1327698"/>
            <a:ext cx="8904157" cy="5043117"/>
          </a:xfrm>
        </p:spPr>
        <p:txBody>
          <a:bodyPr>
            <a:normAutofit fontScale="92500" lnSpcReduction="10000"/>
          </a:bodyPr>
          <a:lstStyle/>
          <a:p>
            <a:r>
              <a:rPr lang="fr-FR" sz="3400" dirty="0" err="1" smtClean="0"/>
              <a:t>Tanàn</a:t>
            </a:r>
            <a:r>
              <a:rPr lang="fr-FR" sz="3400" dirty="0" smtClean="0"/>
              <a:t>-</a:t>
            </a:r>
            <a:r>
              <a:rPr lang="fr-FR" sz="3400" dirty="0" err="1" smtClean="0"/>
              <a:t>dehibe</a:t>
            </a:r>
            <a:r>
              <a:rPr lang="fr-FR" sz="3400" dirty="0" smtClean="0"/>
              <a:t> </a:t>
            </a:r>
            <a:r>
              <a:rPr lang="fr-FR" sz="3400" dirty="0" err="1" smtClean="0"/>
              <a:t>maro</a:t>
            </a:r>
            <a:r>
              <a:rPr lang="fr-FR" sz="3400" dirty="0" smtClean="0"/>
              <a:t> </a:t>
            </a:r>
            <a:r>
              <a:rPr lang="fr-FR" sz="3400" dirty="0" err="1" smtClean="0"/>
              <a:t>eran’izao</a:t>
            </a:r>
            <a:r>
              <a:rPr lang="fr-FR" sz="3400" dirty="0" smtClean="0"/>
              <a:t> </a:t>
            </a:r>
            <a:r>
              <a:rPr lang="fr-FR" sz="3400" dirty="0" err="1" smtClean="0"/>
              <a:t>tontolo</a:t>
            </a:r>
            <a:r>
              <a:rPr lang="fr-FR" sz="3400" dirty="0" smtClean="0"/>
              <a:t> </a:t>
            </a:r>
            <a:r>
              <a:rPr lang="fr-FR" sz="3400" dirty="0" err="1" smtClean="0"/>
              <a:t>izao</a:t>
            </a:r>
            <a:r>
              <a:rPr lang="fr-FR" sz="3400" dirty="0" smtClean="0"/>
              <a:t> no </a:t>
            </a:r>
            <a:r>
              <a:rPr lang="fr-FR" sz="3400" dirty="0" err="1" smtClean="0"/>
              <a:t>nanaovana</a:t>
            </a:r>
            <a:r>
              <a:rPr lang="fr-FR" sz="3400" dirty="0" smtClean="0"/>
              <a:t> </a:t>
            </a:r>
            <a:r>
              <a:rPr lang="fr-FR" sz="3400" dirty="0" err="1" smtClean="0"/>
              <a:t>ezaka</a:t>
            </a:r>
            <a:r>
              <a:rPr lang="fr-FR" sz="3400" dirty="0" smtClean="0"/>
              <a:t> , </a:t>
            </a:r>
            <a:r>
              <a:rPr lang="fr-FR" sz="3400" dirty="0" err="1" smtClean="0"/>
              <a:t>nahazoana</a:t>
            </a:r>
            <a:r>
              <a:rPr lang="fr-FR" sz="3400" dirty="0" smtClean="0"/>
              <a:t> </a:t>
            </a:r>
            <a:r>
              <a:rPr lang="fr-FR" sz="3400" dirty="0" err="1" smtClean="0"/>
              <a:t>vokatra</a:t>
            </a:r>
            <a:r>
              <a:rPr lang="fr-FR" sz="3400" dirty="0" smtClean="0"/>
              <a:t> </a:t>
            </a:r>
            <a:r>
              <a:rPr lang="fr-FR" sz="3400" dirty="0" err="1" smtClean="0"/>
              <a:t>toy</a:t>
            </a:r>
            <a:r>
              <a:rPr lang="fr-FR" sz="3400" dirty="0" smtClean="0"/>
              <a:t> </a:t>
            </a:r>
            <a:r>
              <a:rPr lang="fr-FR" sz="3400" dirty="0" err="1" smtClean="0"/>
              <a:t>izany</a:t>
            </a:r>
            <a:r>
              <a:rPr lang="fr-FR" sz="3400" dirty="0" smtClean="0"/>
              <a:t>. </a:t>
            </a:r>
          </a:p>
          <a:p>
            <a:r>
              <a:rPr lang="fr-FR" sz="3400" dirty="0" err="1" smtClean="0"/>
              <a:t>Miasa</a:t>
            </a:r>
            <a:r>
              <a:rPr lang="fr-FR" sz="3400" dirty="0" smtClean="0"/>
              <a:t> </a:t>
            </a:r>
            <a:r>
              <a:rPr lang="fr-FR" sz="3400" dirty="0" err="1" smtClean="0"/>
              <a:t>Andriamanitra</a:t>
            </a:r>
            <a:r>
              <a:rPr lang="fr-FR" sz="3400" dirty="0" smtClean="0"/>
              <a:t> </a:t>
            </a:r>
            <a:r>
              <a:rPr lang="fr-FR" sz="3400" dirty="0" err="1" smtClean="0"/>
              <a:t>amin’ireo</a:t>
            </a:r>
            <a:r>
              <a:rPr lang="fr-FR" sz="3400" dirty="0" smtClean="0"/>
              <a:t> </a:t>
            </a:r>
            <a:r>
              <a:rPr lang="fr-FR" sz="3400" dirty="0" err="1" smtClean="0"/>
              <a:t>tanàn</a:t>
            </a:r>
            <a:r>
              <a:rPr lang="fr-FR" sz="3400" dirty="0" smtClean="0"/>
              <a:t>-</a:t>
            </a:r>
            <a:r>
              <a:rPr lang="fr-FR" sz="3400" dirty="0" err="1" smtClean="0"/>
              <a:t>dehibe</a:t>
            </a:r>
            <a:r>
              <a:rPr lang="fr-FR" sz="3400" dirty="0" smtClean="0"/>
              <a:t> </a:t>
            </a:r>
            <a:r>
              <a:rPr lang="fr-FR" sz="3400" dirty="0" err="1" smtClean="0"/>
              <a:t>toa</a:t>
            </a:r>
            <a:r>
              <a:rPr lang="fr-FR" sz="3400" dirty="0" smtClean="0"/>
              <a:t> </a:t>
            </a:r>
            <a:r>
              <a:rPr lang="fr-FR" sz="3400" dirty="0" err="1" smtClean="0"/>
              <a:t>an’i</a:t>
            </a:r>
            <a:r>
              <a:rPr lang="fr-FR" sz="3400" dirty="0" smtClean="0"/>
              <a:t> Londres, Tokyo, Manille,</a:t>
            </a:r>
            <a:r>
              <a:rPr lang="en-US" sz="3400" dirty="0" err="1" smtClean="0"/>
              <a:t>Moscou</a:t>
            </a:r>
            <a:r>
              <a:rPr lang="en-US" sz="3400" dirty="0" smtClean="0"/>
              <a:t>, New York, Nairobi, Johannesburg, Indianapolis, Kinshasa, Lagos, Luanda, Sydney, Paris, </a:t>
            </a:r>
            <a:r>
              <a:rPr lang="fr-FR" sz="3400" dirty="0" smtClean="0"/>
              <a:t>Bombay, Le Caire, São Paulo, Mexico, </a:t>
            </a:r>
            <a:r>
              <a:rPr lang="fr-FR" sz="3400" dirty="0" err="1" smtClean="0"/>
              <a:t>sy</a:t>
            </a:r>
            <a:r>
              <a:rPr lang="fr-FR" sz="3400" dirty="0" smtClean="0"/>
              <a:t> </a:t>
            </a:r>
            <a:r>
              <a:rPr lang="fr-FR" sz="3400" dirty="0" err="1" smtClean="0"/>
              <a:t>ny</a:t>
            </a:r>
            <a:r>
              <a:rPr lang="fr-FR" sz="3400" dirty="0" smtClean="0"/>
              <a:t> </a:t>
            </a:r>
            <a:r>
              <a:rPr lang="fr-FR" sz="3400" dirty="0" err="1" smtClean="0"/>
              <a:t>maro</a:t>
            </a:r>
            <a:r>
              <a:rPr lang="fr-FR" sz="3400" dirty="0" smtClean="0"/>
              <a:t> </a:t>
            </a:r>
            <a:r>
              <a:rPr lang="fr-FR" sz="3400" dirty="0" err="1" smtClean="0"/>
              <a:t>hafa</a:t>
            </a:r>
            <a:r>
              <a:rPr lang="fr-FR" sz="3400" dirty="0" smtClean="0"/>
              <a:t> </a:t>
            </a:r>
            <a:r>
              <a:rPr lang="fr-FR" sz="3400" dirty="0" err="1" smtClean="0"/>
              <a:t>koa</a:t>
            </a:r>
            <a:r>
              <a:rPr lang="fr-FR" sz="3400" dirty="0" smtClean="0"/>
              <a:t>.</a:t>
            </a:r>
          </a:p>
          <a:p>
            <a:r>
              <a:rPr lang="fr-FR" sz="3400" dirty="0" err="1" smtClean="0"/>
              <a:t>Amin’arivony</a:t>
            </a:r>
            <a:r>
              <a:rPr lang="fr-FR" sz="3400" dirty="0" smtClean="0"/>
              <a:t> no </a:t>
            </a:r>
            <a:r>
              <a:rPr lang="fr-FR" sz="3400" dirty="0" err="1" smtClean="0"/>
              <a:t>vita</a:t>
            </a:r>
            <a:r>
              <a:rPr lang="fr-FR" sz="3400" dirty="0" smtClean="0"/>
              <a:t> </a:t>
            </a:r>
            <a:r>
              <a:rPr lang="fr-FR" sz="3400" dirty="0" err="1" smtClean="0"/>
              <a:t>batisa</a:t>
            </a:r>
            <a:r>
              <a:rPr lang="fr-FR" sz="3400" dirty="0" smtClean="0"/>
              <a:t> </a:t>
            </a:r>
            <a:r>
              <a:rPr lang="fr-FR" sz="3400" dirty="0" err="1" smtClean="0"/>
              <a:t>ary</a:t>
            </a:r>
            <a:r>
              <a:rPr lang="fr-FR" sz="3400" dirty="0" smtClean="0"/>
              <a:t> </a:t>
            </a:r>
            <a:r>
              <a:rPr lang="fr-FR" sz="3400" dirty="0" err="1" smtClean="0"/>
              <a:t>mbola</a:t>
            </a:r>
            <a:r>
              <a:rPr lang="fr-FR" sz="3400" dirty="0" smtClean="0"/>
              <a:t> </a:t>
            </a:r>
            <a:r>
              <a:rPr lang="fr-FR" sz="3400" dirty="0" err="1" smtClean="0"/>
              <a:t>fiando</a:t>
            </a:r>
            <a:r>
              <a:rPr lang="fr-FR" sz="3400" dirty="0" smtClean="0"/>
              <a:t>-</a:t>
            </a:r>
            <a:r>
              <a:rPr lang="fr-FR" sz="3400" dirty="0" err="1" smtClean="0"/>
              <a:t>hana</a:t>
            </a:r>
            <a:r>
              <a:rPr lang="fr-FR" sz="3400" dirty="0" smtClean="0"/>
              <a:t> </a:t>
            </a:r>
            <a:r>
              <a:rPr lang="fr-FR" sz="3400" dirty="0" err="1" smtClean="0"/>
              <a:t>ihany</a:t>
            </a:r>
            <a:r>
              <a:rPr lang="fr-FR" sz="3400" dirty="0" smtClean="0"/>
              <a:t> </a:t>
            </a:r>
            <a:r>
              <a:rPr lang="fr-FR" sz="3400" dirty="0" err="1" smtClean="0"/>
              <a:t>izany</a:t>
            </a:r>
            <a:r>
              <a:rPr lang="fr-FR" sz="3400" dirty="0" smtClean="0"/>
              <a:t>.</a:t>
            </a:r>
            <a:endParaRPr lang="fr-CA" sz="3400" dirty="0" smtClean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Fitoriana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tanàn</a:t>
            </a:r>
            <a:r>
              <a:rPr lang="fr-CA" b="1" dirty="0" smtClean="0">
                <a:solidFill>
                  <a:srgbClr val="FF6600"/>
                </a:solidFill>
              </a:rPr>
              <a:t>-</a:t>
            </a:r>
            <a:r>
              <a:rPr lang="fr-CA" b="1" dirty="0" err="1" smtClean="0">
                <a:solidFill>
                  <a:srgbClr val="FF6600"/>
                </a:solidFill>
              </a:rPr>
              <a:t>dehibe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738859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002060"/>
                </a:solidFill>
              </a:rPr>
              <a:t>Fitoriana</a:t>
            </a:r>
            <a:r>
              <a:rPr lang="fr-CA" b="1" dirty="0" smtClean="0">
                <a:solidFill>
                  <a:srgbClr val="002060"/>
                </a:solidFill>
              </a:rPr>
              <a:t>  </a:t>
            </a:r>
            <a:r>
              <a:rPr lang="fr-CA" b="1" dirty="0" err="1" smtClean="0">
                <a:solidFill>
                  <a:srgbClr val="002060"/>
                </a:solidFill>
              </a:rPr>
              <a:t>amin’ny</a:t>
            </a:r>
            <a:r>
              <a:rPr lang="fr-CA" b="1" dirty="0" smtClean="0">
                <a:solidFill>
                  <a:srgbClr val="002060"/>
                </a:solidFill>
              </a:rPr>
              <a:t>  </a:t>
            </a:r>
            <a:r>
              <a:rPr lang="fr-CA" b="1" dirty="0" err="1" smtClean="0">
                <a:solidFill>
                  <a:srgbClr val="002060"/>
                </a:solidFill>
              </a:rPr>
              <a:t>tanàn</a:t>
            </a:r>
            <a:r>
              <a:rPr lang="fr-CA" b="1" dirty="0" smtClean="0">
                <a:solidFill>
                  <a:srgbClr val="002060"/>
                </a:solidFill>
              </a:rPr>
              <a:t>-</a:t>
            </a:r>
            <a:r>
              <a:rPr lang="fr-CA" b="1" dirty="0" err="1" smtClean="0">
                <a:solidFill>
                  <a:srgbClr val="002060"/>
                </a:solidFill>
              </a:rPr>
              <a:t>dehibe</a:t>
            </a:r>
            <a:r>
              <a:rPr lang="fr-CA" b="1" dirty="0" smtClean="0">
                <a:solidFill>
                  <a:srgbClr val="002060"/>
                </a:solidFill>
              </a:rPr>
              <a:t/>
            </a:r>
            <a:br>
              <a:rPr lang="fr-CA" b="1" dirty="0" smtClean="0">
                <a:solidFill>
                  <a:srgbClr val="002060"/>
                </a:solidFill>
              </a:rPr>
            </a:br>
            <a:r>
              <a:rPr lang="fr-CA" b="1" dirty="0" err="1" smtClean="0">
                <a:solidFill>
                  <a:srgbClr val="002060"/>
                </a:solidFill>
              </a:rPr>
              <a:t>tato</a:t>
            </a:r>
            <a:r>
              <a:rPr lang="fr-CA" b="1" dirty="0" smtClean="0">
                <a:solidFill>
                  <a:srgbClr val="002060"/>
                </a:solidFill>
              </a:rPr>
              <a:t> </a:t>
            </a:r>
            <a:r>
              <a:rPr lang="fr-CA" b="1" dirty="0" err="1" smtClean="0">
                <a:solidFill>
                  <a:srgbClr val="002060"/>
                </a:solidFill>
              </a:rPr>
              <a:t>amin’ny</a:t>
            </a:r>
            <a:r>
              <a:rPr lang="fr-CA" b="1" dirty="0" smtClean="0">
                <a:solidFill>
                  <a:srgbClr val="002060"/>
                </a:solidFill>
              </a:rPr>
              <a:t> </a:t>
            </a:r>
            <a:r>
              <a:rPr lang="fr-CA" b="1" dirty="0" err="1" smtClean="0">
                <a:solidFill>
                  <a:srgbClr val="002060"/>
                </a:solidFill>
              </a:rPr>
              <a:t>diviziona</a:t>
            </a:r>
            <a:r>
              <a:rPr lang="fr-CA" b="1" dirty="0" smtClean="0">
                <a:solidFill>
                  <a:srgbClr val="002060"/>
                </a:solidFill>
              </a:rPr>
              <a:t> </a:t>
            </a:r>
            <a:r>
              <a:rPr lang="fr-CA" b="1" dirty="0" err="1" smtClean="0">
                <a:solidFill>
                  <a:srgbClr val="002060"/>
                </a:solidFill>
              </a:rPr>
              <a:t>misy</a:t>
            </a:r>
            <a:r>
              <a:rPr lang="fr-CA" b="1" dirty="0" smtClean="0">
                <a:solidFill>
                  <a:srgbClr val="002060"/>
                </a:solidFill>
              </a:rPr>
              <a:t> </a:t>
            </a:r>
            <a:r>
              <a:rPr lang="fr-CA" b="1" dirty="0" err="1" smtClean="0">
                <a:solidFill>
                  <a:srgbClr val="002060"/>
                </a:solidFill>
              </a:rPr>
              <a:t>antsika</a:t>
            </a:r>
            <a:r>
              <a:rPr lang="fr-CA" b="1" dirty="0" smtClean="0">
                <a:solidFill>
                  <a:srgbClr val="002060"/>
                </a:solidFill>
              </a:rPr>
              <a:t>  !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38858"/>
            <a:ext cx="9143999" cy="5119142"/>
          </a:xfrm>
          <a:solidFill>
            <a:srgbClr val="00B050"/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CA" dirty="0" smtClean="0"/>
              <a:t>    </a:t>
            </a:r>
            <a:r>
              <a:rPr lang="fr-CA" sz="4400" b="1" dirty="0" smtClean="0"/>
              <a:t>«Luanda ho </a:t>
            </a:r>
            <a:r>
              <a:rPr lang="fr-CA" sz="4400" b="1" dirty="0" err="1" smtClean="0"/>
              <a:t>an’i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Kristy</a:t>
            </a:r>
            <a:r>
              <a:rPr lang="fr-CA" sz="4400" b="1" dirty="0" smtClean="0"/>
              <a:t> » (Angola): </a:t>
            </a:r>
          </a:p>
          <a:p>
            <a:pPr>
              <a:buNone/>
            </a:pPr>
            <a:r>
              <a:rPr lang="fr-CA" sz="4400" b="1" dirty="0" smtClean="0"/>
              <a:t>   -</a:t>
            </a:r>
            <a:r>
              <a:rPr lang="fr-CA" sz="4400" b="1" dirty="0" err="1" smtClean="0"/>
              <a:t>Isan’ny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fivoriana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tany</a:t>
            </a:r>
            <a:r>
              <a:rPr lang="fr-CA" sz="4400" b="1" dirty="0" smtClean="0"/>
              <a:t> an-</a:t>
            </a:r>
            <a:r>
              <a:rPr lang="fr-CA" sz="4400" b="1" dirty="0" err="1" smtClean="0"/>
              <a:t>tokan</a:t>
            </a:r>
            <a:r>
              <a:rPr lang="fr-CA" sz="4400" b="1" dirty="0" smtClean="0"/>
              <a:t>-</a:t>
            </a:r>
            <a:r>
              <a:rPr lang="fr-CA" sz="4400" b="1" dirty="0" err="1" smtClean="0"/>
              <a:t>trano</a:t>
            </a:r>
            <a:r>
              <a:rPr lang="fr-CA" sz="4400" b="1" dirty="0" smtClean="0"/>
              <a:t> : 50 000 ,</a:t>
            </a:r>
          </a:p>
          <a:p>
            <a:pPr>
              <a:buNone/>
            </a:pPr>
            <a:r>
              <a:rPr lang="fr-CA" sz="4400" b="1" dirty="0" smtClean="0"/>
              <a:t>   -</a:t>
            </a:r>
            <a:r>
              <a:rPr lang="fr-CA" sz="4400" b="1" dirty="0" err="1" smtClean="0"/>
              <a:t>Isan’ny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vita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batisa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hatramin’izao</a:t>
            </a:r>
            <a:r>
              <a:rPr lang="fr-CA" sz="4400" b="1" dirty="0" smtClean="0"/>
              <a:t>:    47 000 ,</a:t>
            </a:r>
          </a:p>
          <a:p>
            <a:pPr>
              <a:buNone/>
            </a:pPr>
            <a:r>
              <a:rPr lang="fr-CA" sz="4400" b="1" dirty="0" smtClean="0"/>
              <a:t>   -</a:t>
            </a:r>
            <a:r>
              <a:rPr lang="fr-CA" sz="4400" b="1" dirty="0" err="1" smtClean="0"/>
              <a:t>Ireo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olona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liana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manaraka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fianarana</a:t>
            </a:r>
            <a:r>
              <a:rPr lang="fr-CA" sz="4400" b="1" dirty="0" smtClean="0"/>
              <a:t> </a:t>
            </a:r>
            <a:r>
              <a:rPr lang="fr-CA" sz="4400" b="1" dirty="0" err="1" smtClean="0"/>
              <a:t>Baiboly</a:t>
            </a:r>
            <a:r>
              <a:rPr lang="fr-CA" sz="4400" b="1" dirty="0" smtClean="0"/>
              <a:t> : 200 000. </a:t>
            </a:r>
            <a:endParaRPr lang="fr-CA" sz="4400" b="1" dirty="0" smtClean="0">
              <a:solidFill>
                <a:srgbClr val="FF0000"/>
              </a:solidFill>
            </a:endParaRPr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9972"/>
            <a:ext cx="8229600" cy="4670853"/>
          </a:xfrm>
        </p:spPr>
        <p:txBody>
          <a:bodyPr>
            <a:normAutofit fontScale="92500" lnSpcReduction="20000"/>
          </a:bodyPr>
          <a:lstStyle/>
          <a:p>
            <a:r>
              <a:rPr lang="fr-FR" sz="2800" dirty="0" err="1" smtClean="0"/>
              <a:t>Ny</a:t>
            </a:r>
            <a:r>
              <a:rPr lang="fr-FR" sz="2800" dirty="0" smtClean="0"/>
              <a:t> AMAF  dia </a:t>
            </a:r>
            <a:r>
              <a:rPr lang="fr-FR" sz="2800" dirty="0" err="1" smtClean="0"/>
              <a:t>fihetsehana</a:t>
            </a:r>
            <a:r>
              <a:rPr lang="fr-FR" sz="2800" dirty="0" smtClean="0"/>
              <a:t> ara-</a:t>
            </a:r>
            <a:r>
              <a:rPr lang="fr-FR" sz="2800" dirty="0" err="1" smtClean="0"/>
              <a:t>paminaniana</a:t>
            </a:r>
            <a:r>
              <a:rPr lang="fr-FR" sz="2800" dirty="0" smtClean="0"/>
              <a:t> </a:t>
            </a:r>
            <a:r>
              <a:rPr lang="fr-FR" sz="2800" dirty="0" err="1" smtClean="0"/>
              <a:t>nantsoina</a:t>
            </a:r>
            <a:r>
              <a:rPr lang="fr-FR" sz="2800" dirty="0" smtClean="0"/>
              <a:t> </a:t>
            </a:r>
            <a:r>
              <a:rPr lang="fr-FR" sz="2800" dirty="0" err="1" smtClean="0"/>
              <a:t>tamin’ny</a:t>
            </a:r>
            <a:r>
              <a:rPr lang="fr-FR" sz="2800" dirty="0" smtClean="0"/>
              <a:t> </a:t>
            </a:r>
            <a:r>
              <a:rPr lang="fr-FR" sz="2800" dirty="0" err="1" smtClean="0"/>
              <a:t>fomba</a:t>
            </a:r>
            <a:r>
              <a:rPr lang="fr-FR" sz="2800" dirty="0" smtClean="0"/>
              <a:t> </a:t>
            </a:r>
            <a:r>
              <a:rPr lang="fr-FR" sz="2800" dirty="0" err="1" smtClean="0"/>
              <a:t>manokana</a:t>
            </a:r>
            <a:r>
              <a:rPr lang="fr-FR" sz="2800" dirty="0" smtClean="0"/>
              <a:t>. </a:t>
            </a:r>
          </a:p>
          <a:p>
            <a:r>
              <a:rPr lang="fr-FR" sz="2800" dirty="0" err="1" smtClean="0"/>
              <a:t>Tsy</a:t>
            </a:r>
            <a:r>
              <a:rPr lang="fr-FR" sz="2800" dirty="0" smtClean="0"/>
              <a:t> </a:t>
            </a:r>
            <a:r>
              <a:rPr lang="fr-FR" sz="2800" dirty="0" err="1" smtClean="0"/>
              <a:t>antokom</a:t>
            </a:r>
            <a:r>
              <a:rPr lang="fr-FR" sz="2800" dirty="0" smtClean="0"/>
              <a:t>-</a:t>
            </a:r>
            <a:r>
              <a:rPr lang="fr-FR" sz="2800" dirty="0" err="1" smtClean="0"/>
              <a:t>pinoana</a:t>
            </a:r>
            <a:r>
              <a:rPr lang="fr-FR" sz="2800" dirty="0" smtClean="0"/>
              <a:t> </a:t>
            </a:r>
            <a:r>
              <a:rPr lang="fr-FR" sz="2800" dirty="0" err="1" smtClean="0"/>
              <a:t>tahaka</a:t>
            </a:r>
            <a:r>
              <a:rPr lang="fr-FR" sz="2800" dirty="0" smtClean="0"/>
              <a:t> </a:t>
            </a:r>
            <a:r>
              <a:rPr lang="fr-FR" sz="2800" dirty="0" err="1" smtClean="0"/>
              <a:t>ireo</a:t>
            </a:r>
            <a:r>
              <a:rPr lang="fr-FR" sz="2800" dirty="0" smtClean="0"/>
              <a:t> </a:t>
            </a:r>
            <a:r>
              <a:rPr lang="fr-FR" sz="2800" dirty="0" err="1" smtClean="0"/>
              <a:t>fiangonana</a:t>
            </a:r>
            <a:r>
              <a:rPr lang="fr-FR" sz="2800" dirty="0" smtClean="0"/>
              <a:t> </a:t>
            </a:r>
            <a:r>
              <a:rPr lang="fr-FR" sz="2800" dirty="0" err="1" smtClean="0"/>
              <a:t>hafa</a:t>
            </a:r>
            <a:r>
              <a:rPr lang="fr-FR" sz="2800" dirty="0" smtClean="0"/>
              <a:t> </a:t>
            </a:r>
            <a:r>
              <a:rPr lang="fr-FR" sz="2800" dirty="0" err="1" smtClean="0"/>
              <a:t>isika</a:t>
            </a:r>
            <a:r>
              <a:rPr lang="fr-FR" sz="2800" dirty="0" smtClean="0"/>
              <a:t>.</a:t>
            </a:r>
          </a:p>
          <a:p>
            <a:r>
              <a:rPr lang="fr-FR" sz="2800" dirty="0" err="1" smtClean="0"/>
              <a:t>Fihetsehana</a:t>
            </a:r>
            <a:r>
              <a:rPr lang="fr-FR" sz="2800" dirty="0" smtClean="0"/>
              <a:t> </a:t>
            </a:r>
            <a:r>
              <a:rPr lang="fr-FR" sz="2800" dirty="0" err="1" smtClean="0"/>
              <a:t>avy</a:t>
            </a:r>
            <a:r>
              <a:rPr lang="fr-FR" sz="2800" dirty="0" smtClean="0"/>
              <a:t> </a:t>
            </a:r>
            <a:r>
              <a:rPr lang="fr-FR" sz="2800" dirty="0" err="1" smtClean="0"/>
              <a:t>amin’Andriamanitra</a:t>
            </a:r>
            <a:r>
              <a:rPr lang="fr-FR" sz="2800" dirty="0" smtClean="0"/>
              <a:t>  </a:t>
            </a:r>
            <a:r>
              <a:rPr lang="fr-FR" sz="2800" dirty="0" err="1" smtClean="0"/>
              <a:t>amin’ny</a:t>
            </a:r>
            <a:r>
              <a:rPr lang="fr-FR" sz="2800" dirty="0" smtClean="0"/>
              <a:t> </a:t>
            </a:r>
            <a:r>
              <a:rPr lang="fr-FR" sz="2800" dirty="0" err="1" smtClean="0"/>
              <a:t>andro</a:t>
            </a:r>
            <a:r>
              <a:rPr lang="fr-FR" sz="2800" dirty="0" smtClean="0"/>
              <a:t> </a:t>
            </a:r>
            <a:r>
              <a:rPr lang="fr-FR" sz="2800" dirty="0" err="1" smtClean="0"/>
              <a:t>farany</a:t>
            </a:r>
            <a:r>
              <a:rPr lang="fr-FR" sz="2800" dirty="0" smtClean="0"/>
              <a:t> </a:t>
            </a:r>
            <a:r>
              <a:rPr lang="fr-FR" sz="2800" dirty="0" err="1" smtClean="0"/>
              <a:t>isika</a:t>
            </a:r>
            <a:r>
              <a:rPr lang="fr-FR" sz="2800" dirty="0" smtClean="0"/>
              <a:t> , </a:t>
            </a:r>
          </a:p>
          <a:p>
            <a:r>
              <a:rPr lang="fr-FR" sz="2800" dirty="0" smtClean="0"/>
              <a:t> Ho </a:t>
            </a:r>
            <a:r>
              <a:rPr lang="fr-FR" sz="2800" dirty="0" err="1" smtClean="0"/>
              <a:t>amin’ny</a:t>
            </a:r>
            <a:r>
              <a:rPr lang="fr-FR" sz="2800" dirty="0" smtClean="0"/>
              <a:t> </a:t>
            </a:r>
            <a:r>
              <a:rPr lang="fr-FR" sz="2800" dirty="0" err="1" smtClean="0"/>
              <a:t>tanjona</a:t>
            </a:r>
            <a:r>
              <a:rPr lang="fr-FR" sz="2800" dirty="0" smtClean="0"/>
              <a:t> </a:t>
            </a:r>
            <a:r>
              <a:rPr lang="fr-FR" sz="2800" dirty="0" err="1" smtClean="0"/>
              <a:t>manokana</a:t>
            </a:r>
            <a:r>
              <a:rPr lang="fr-FR" sz="2800" dirty="0" smtClean="0"/>
              <a:t> </a:t>
            </a:r>
            <a:r>
              <a:rPr lang="fr-FR" sz="2800" dirty="0" err="1" smtClean="0"/>
              <a:t>amin’izao</a:t>
            </a:r>
            <a:r>
              <a:rPr lang="fr-FR" sz="2800" dirty="0" smtClean="0"/>
              <a:t> </a:t>
            </a:r>
            <a:r>
              <a:rPr lang="fr-FR" sz="2800" dirty="0" err="1" smtClean="0"/>
              <a:t>andro</a:t>
            </a:r>
            <a:r>
              <a:rPr lang="fr-FR" sz="2800" dirty="0" smtClean="0"/>
              <a:t> </a:t>
            </a:r>
            <a:r>
              <a:rPr lang="fr-FR" sz="2800" dirty="0" err="1" smtClean="0"/>
              <a:t>farany</a:t>
            </a:r>
            <a:r>
              <a:rPr lang="fr-FR" sz="2800" dirty="0" smtClean="0"/>
              <a:t> </a:t>
            </a:r>
            <a:r>
              <a:rPr lang="fr-FR" sz="2800" dirty="0" err="1" smtClean="0"/>
              <a:t>izao</a:t>
            </a:r>
            <a:r>
              <a:rPr lang="fr-FR" sz="2800" dirty="0" smtClean="0"/>
              <a:t> ,</a:t>
            </a:r>
          </a:p>
          <a:p>
            <a:r>
              <a:rPr lang="fr-FR" sz="2800" dirty="0" err="1" smtClean="0"/>
              <a:t>Manana</a:t>
            </a:r>
            <a:r>
              <a:rPr lang="fr-FR" sz="2800" dirty="0" smtClean="0"/>
              <a:t> </a:t>
            </a:r>
            <a:r>
              <a:rPr lang="fr-FR" sz="2800" dirty="0" err="1" smtClean="0"/>
              <a:t>hafatra</a:t>
            </a:r>
            <a:r>
              <a:rPr lang="fr-FR" sz="2800" dirty="0" smtClean="0"/>
              <a:t> </a:t>
            </a:r>
            <a:r>
              <a:rPr lang="fr-FR" sz="2800" dirty="0" err="1" smtClean="0"/>
              <a:t>manokana</a:t>
            </a:r>
            <a:r>
              <a:rPr lang="fr-FR" sz="2800" dirty="0" smtClean="0"/>
              <a:t> ho </a:t>
            </a:r>
            <a:r>
              <a:rPr lang="fr-FR" sz="2800" dirty="0" err="1" smtClean="0"/>
              <a:t>amin’izao</a:t>
            </a:r>
            <a:r>
              <a:rPr lang="fr-FR" sz="2800" dirty="0" smtClean="0"/>
              <a:t> </a:t>
            </a:r>
            <a:r>
              <a:rPr lang="fr-FR" sz="2800" dirty="0" err="1" smtClean="0"/>
              <a:t>andro</a:t>
            </a:r>
            <a:r>
              <a:rPr lang="fr-FR" sz="2800" dirty="0" smtClean="0"/>
              <a:t> </a:t>
            </a:r>
            <a:r>
              <a:rPr lang="fr-FR" sz="2800" dirty="0" err="1" smtClean="0"/>
              <a:t>farany</a:t>
            </a:r>
            <a:r>
              <a:rPr lang="fr-FR" sz="2800" dirty="0" smtClean="0"/>
              <a:t> </a:t>
            </a:r>
            <a:r>
              <a:rPr lang="fr-FR" sz="2800" dirty="0" err="1" smtClean="0"/>
              <a:t>izao</a:t>
            </a:r>
            <a:r>
              <a:rPr lang="fr-FR" sz="2800" dirty="0" smtClean="0"/>
              <a:t> ,</a:t>
            </a:r>
          </a:p>
          <a:p>
            <a:r>
              <a:rPr lang="fr-FR" sz="2800" dirty="0" err="1" smtClean="0"/>
              <a:t>Hamita</a:t>
            </a:r>
            <a:r>
              <a:rPr lang="fr-FR" sz="2800" dirty="0" smtClean="0"/>
              <a:t>  </a:t>
            </a:r>
            <a:r>
              <a:rPr lang="fr-FR" sz="2800" dirty="0" err="1" smtClean="0"/>
              <a:t>iraka</a:t>
            </a:r>
            <a:r>
              <a:rPr lang="fr-FR" sz="2800" dirty="0" smtClean="0"/>
              <a:t> </a:t>
            </a:r>
            <a:r>
              <a:rPr lang="fr-FR" sz="2800" dirty="0" err="1" smtClean="0"/>
              <a:t>manokana</a:t>
            </a:r>
            <a:r>
              <a:rPr lang="fr-FR" sz="2800" dirty="0" smtClean="0"/>
              <a:t> </a:t>
            </a:r>
            <a:r>
              <a:rPr lang="fr-FR" sz="2800" dirty="0" err="1" smtClean="0"/>
              <a:t>eo</a:t>
            </a:r>
            <a:r>
              <a:rPr lang="fr-FR" sz="2800" dirty="0" smtClean="0"/>
              <a:t> </a:t>
            </a:r>
            <a:r>
              <a:rPr lang="fr-FR" sz="2800" dirty="0" err="1" smtClean="0"/>
              <a:t>amin’izao</a:t>
            </a:r>
            <a:r>
              <a:rPr lang="fr-FR" sz="2800" dirty="0" smtClean="0"/>
              <a:t> </a:t>
            </a:r>
            <a:r>
              <a:rPr lang="fr-FR" sz="2800" dirty="0" err="1" smtClean="0"/>
              <a:t>tontolo</a:t>
            </a:r>
            <a:r>
              <a:rPr lang="fr-FR" sz="2800" dirty="0" smtClean="0"/>
              <a:t> </a:t>
            </a:r>
            <a:r>
              <a:rPr lang="fr-FR" sz="2800" dirty="0" err="1" smtClean="0"/>
              <a:t>izao</a:t>
            </a:r>
            <a:r>
              <a:rPr lang="fr-FR" sz="2800" dirty="0" smtClean="0"/>
              <a:t> , </a:t>
            </a:r>
            <a:r>
              <a:rPr lang="fr-FR" sz="2800" dirty="0" err="1" smtClean="0"/>
              <a:t>amin’izao</a:t>
            </a:r>
            <a:r>
              <a:rPr lang="fr-FR" sz="2800" dirty="0" smtClean="0"/>
              <a:t> </a:t>
            </a:r>
            <a:r>
              <a:rPr lang="fr-FR" sz="2800" dirty="0" err="1" smtClean="0"/>
              <a:t>andro</a:t>
            </a:r>
            <a:r>
              <a:rPr lang="fr-FR" sz="2800" dirty="0" smtClean="0"/>
              <a:t> </a:t>
            </a:r>
            <a:r>
              <a:rPr lang="fr-FR" sz="2800" dirty="0" err="1" smtClean="0"/>
              <a:t>farany</a:t>
            </a:r>
            <a:r>
              <a:rPr lang="fr-FR" sz="2800" dirty="0" smtClean="0"/>
              <a:t> </a:t>
            </a:r>
            <a:r>
              <a:rPr lang="fr-FR" sz="2800" dirty="0" err="1" smtClean="0"/>
              <a:t>izao</a:t>
            </a:r>
            <a:r>
              <a:rPr lang="en-US" sz="2800" dirty="0" smtClean="0"/>
              <a:t>.</a:t>
            </a:r>
            <a:r>
              <a:rPr lang="fr-CA" sz="2600" dirty="0" smtClean="0"/>
              <a:t> </a:t>
            </a:r>
            <a:endParaRPr lang="fr-CA" sz="2600" dirty="0"/>
          </a:p>
          <a:p>
            <a:pPr marL="36576" indent="0">
              <a:buNone/>
            </a:pP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990" y="0"/>
            <a:ext cx="9143999" cy="1814504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3800" b="1" dirty="0" err="1" smtClean="0">
                <a:solidFill>
                  <a:srgbClr val="FF6600"/>
                </a:solidFill>
              </a:rPr>
              <a:t>Ny</a:t>
            </a:r>
            <a:r>
              <a:rPr lang="en-US" sz="3800" b="1" dirty="0" smtClean="0">
                <a:solidFill>
                  <a:srgbClr val="FF6600"/>
                </a:solidFill>
              </a:rPr>
              <a:t>  </a:t>
            </a:r>
            <a:r>
              <a:rPr lang="en-US" sz="3800" b="1" dirty="0" err="1" smtClean="0">
                <a:solidFill>
                  <a:srgbClr val="FF6600"/>
                </a:solidFill>
              </a:rPr>
              <a:t>Advantista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mitandrina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ny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andro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fahafito</a:t>
            </a:r>
            <a:r>
              <a:rPr lang="en-US" sz="3800" b="1" dirty="0" smtClean="0">
                <a:solidFill>
                  <a:srgbClr val="FF6600"/>
                </a:solidFill>
              </a:rPr>
              <a:t> :</a:t>
            </a:r>
            <a:br>
              <a:rPr lang="en-US" sz="3800" b="1" dirty="0" smtClean="0">
                <a:solidFill>
                  <a:srgbClr val="FF6600"/>
                </a:solidFill>
              </a:rPr>
            </a:b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Fihetsehana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ara-paminaniana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dirty="0"/>
              <a:t/>
            </a:r>
            <a:br>
              <a:rPr lang="en-US" sz="3800" dirty="0"/>
            </a:br>
            <a:endParaRPr lang="fr-CA" sz="3800" dirty="0"/>
          </a:p>
        </p:txBody>
      </p:sp>
    </p:spTree>
    <p:extLst>
      <p:ext uri="{BB962C8B-B14F-4D97-AF65-F5344CB8AC3E}">
        <p14:creationId xmlns="" xmlns:p14="http://schemas.microsoft.com/office/powerpoint/2010/main" val="35535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3" y="1327698"/>
            <a:ext cx="8904157" cy="5043117"/>
          </a:xfrm>
        </p:spPr>
        <p:txBody>
          <a:bodyPr>
            <a:normAutofit fontScale="92500"/>
          </a:bodyPr>
          <a:lstStyle/>
          <a:p>
            <a:r>
              <a:rPr lang="fr-FR" sz="3600" dirty="0" err="1" smtClean="0"/>
              <a:t>Tamin’ny</a:t>
            </a:r>
            <a:r>
              <a:rPr lang="fr-FR" sz="3600" dirty="0" smtClean="0"/>
              <a:t> </a:t>
            </a:r>
            <a:r>
              <a:rPr lang="fr-FR" sz="3600" dirty="0" err="1" smtClean="0"/>
              <a:t>fivorian’ny</a:t>
            </a:r>
            <a:r>
              <a:rPr lang="fr-FR" sz="3600" dirty="0" smtClean="0"/>
              <a:t> </a:t>
            </a:r>
            <a:r>
              <a:rPr lang="fr-FR" sz="3600" dirty="0" err="1" smtClean="0"/>
              <a:t>komitin’ny</a:t>
            </a:r>
            <a:r>
              <a:rPr lang="fr-FR" sz="3600" dirty="0" smtClean="0"/>
              <a:t> </a:t>
            </a:r>
            <a:r>
              <a:rPr lang="fr-FR" sz="3600" dirty="0" err="1" smtClean="0"/>
              <a:t>foibe</a:t>
            </a:r>
            <a:r>
              <a:rPr lang="fr-FR" sz="3600" dirty="0" smtClean="0"/>
              <a:t> </a:t>
            </a:r>
            <a:r>
              <a:rPr lang="fr-FR" sz="3600" dirty="0" err="1" smtClean="0"/>
              <a:t>eran</a:t>
            </a:r>
            <a:r>
              <a:rPr lang="fr-FR" sz="3600" dirty="0" smtClean="0"/>
              <a:t>-</a:t>
            </a:r>
            <a:r>
              <a:rPr lang="fr-FR" sz="3600" dirty="0" err="1" smtClean="0"/>
              <a:t>tany</a:t>
            </a:r>
            <a:r>
              <a:rPr lang="fr-FR" sz="3600" dirty="0" smtClean="0"/>
              <a:t> </a:t>
            </a:r>
            <a:r>
              <a:rPr lang="fr-FR" sz="3600" dirty="0" err="1" smtClean="0"/>
              <a:t>tamin’ny</a:t>
            </a:r>
            <a:r>
              <a:rPr lang="fr-FR" sz="3600" dirty="0" smtClean="0"/>
              <a:t> </a:t>
            </a:r>
            <a:r>
              <a:rPr lang="fr-FR" sz="3600" dirty="0" err="1" smtClean="0"/>
              <a:t>faran’ny</a:t>
            </a:r>
            <a:r>
              <a:rPr lang="fr-FR" sz="3600" dirty="0" smtClean="0"/>
              <a:t> </a:t>
            </a:r>
            <a:r>
              <a:rPr lang="fr-FR" sz="3600" dirty="0" err="1" smtClean="0"/>
              <a:t>taona</a:t>
            </a:r>
            <a:r>
              <a:rPr lang="fr-FR" sz="3600" dirty="0" smtClean="0"/>
              <a:t> </a:t>
            </a:r>
            <a:r>
              <a:rPr lang="fr-FR" sz="3600" dirty="0" err="1" smtClean="0"/>
              <a:t>teo</a:t>
            </a:r>
            <a:r>
              <a:rPr lang="fr-FR" sz="3600" dirty="0" smtClean="0"/>
              <a:t> dia </a:t>
            </a:r>
            <a:r>
              <a:rPr lang="fr-FR" sz="3600" dirty="0" err="1" smtClean="0"/>
              <a:t>lany</a:t>
            </a:r>
            <a:r>
              <a:rPr lang="fr-FR" sz="3600" dirty="0" smtClean="0"/>
              <a:t> </a:t>
            </a:r>
            <a:r>
              <a:rPr lang="fr-FR" sz="3600" dirty="0" err="1" smtClean="0"/>
              <a:t>ilay</a:t>
            </a:r>
            <a:r>
              <a:rPr lang="fr-FR" sz="3600" dirty="0" smtClean="0"/>
              <a:t> </a:t>
            </a:r>
            <a:r>
              <a:rPr lang="fr-FR" sz="3600" dirty="0" err="1" smtClean="0"/>
              <a:t>tetik’asa</a:t>
            </a:r>
            <a:r>
              <a:rPr lang="fr-FR" sz="3600" dirty="0" smtClean="0"/>
              <a:t> </a:t>
            </a:r>
            <a:r>
              <a:rPr lang="fr-FR" sz="3600" dirty="0" err="1" smtClean="0"/>
              <a:t>fitoriana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Filazantsara</a:t>
            </a:r>
            <a:r>
              <a:rPr lang="fr-FR" sz="3600" dirty="0" smtClean="0"/>
              <a:t> </a:t>
            </a:r>
            <a:r>
              <a:rPr lang="fr-FR" sz="3600" dirty="0" err="1" smtClean="0"/>
              <a:t>maneran</a:t>
            </a:r>
            <a:r>
              <a:rPr lang="fr-FR" sz="3600" dirty="0" smtClean="0"/>
              <a:t>-</a:t>
            </a:r>
            <a:r>
              <a:rPr lang="fr-FR" sz="3600" dirty="0" err="1" smtClean="0"/>
              <a:t>tany</a:t>
            </a:r>
            <a:r>
              <a:rPr lang="fr-FR" sz="3600" dirty="0" smtClean="0"/>
              <a:t> </a:t>
            </a:r>
            <a:r>
              <a:rPr lang="fr-FR" sz="3600" dirty="0" err="1" smtClean="0"/>
              <a:t>hametrahana</a:t>
            </a:r>
            <a:r>
              <a:rPr lang="fr-FR" sz="3600" dirty="0" smtClean="0"/>
              <a:t> </a:t>
            </a:r>
            <a:r>
              <a:rPr lang="fr-FR" sz="3600" dirty="0" err="1" smtClean="0"/>
              <a:t>advantista</a:t>
            </a:r>
            <a:r>
              <a:rPr lang="fr-FR" sz="3600" dirty="0" smtClean="0"/>
              <a:t> </a:t>
            </a:r>
            <a:r>
              <a:rPr lang="fr-FR" sz="3600" dirty="0" err="1" smtClean="0"/>
              <a:t>amin’ny</a:t>
            </a:r>
            <a:r>
              <a:rPr lang="fr-FR" sz="3600" dirty="0" smtClean="0"/>
              <a:t> </a:t>
            </a:r>
            <a:r>
              <a:rPr lang="fr-FR" sz="3600" dirty="0" err="1" smtClean="0"/>
              <a:t>tanàna</a:t>
            </a:r>
            <a:r>
              <a:rPr lang="fr-FR" sz="3600" dirty="0" smtClean="0"/>
              <a:t> 500 </a:t>
            </a:r>
            <a:r>
              <a:rPr lang="fr-FR" sz="3600" dirty="0" err="1" smtClean="0"/>
              <a:t>manana</a:t>
            </a:r>
            <a:r>
              <a:rPr lang="fr-FR" sz="3600" dirty="0" smtClean="0"/>
              <a:t> </a:t>
            </a:r>
            <a:r>
              <a:rPr lang="fr-FR" sz="3600" dirty="0" err="1" smtClean="0"/>
              <a:t>mponina</a:t>
            </a:r>
            <a:r>
              <a:rPr lang="fr-FR" sz="3600" dirty="0" smtClean="0"/>
              <a:t> </a:t>
            </a:r>
            <a:r>
              <a:rPr lang="fr-FR" sz="3600" dirty="0" err="1" smtClean="0"/>
              <a:t>mihoatra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1 </a:t>
            </a:r>
            <a:r>
              <a:rPr lang="fr-FR" sz="3600" dirty="0" err="1" smtClean="0"/>
              <a:t>tapitrisa</a:t>
            </a:r>
            <a:r>
              <a:rPr lang="fr-FR" sz="3600" dirty="0" smtClean="0"/>
              <a:t> </a:t>
            </a:r>
            <a:r>
              <a:rPr lang="fr-FR" sz="3600" dirty="0" err="1" smtClean="0"/>
              <a:t>izay</a:t>
            </a:r>
            <a:r>
              <a:rPr lang="fr-FR" sz="3600" dirty="0" smtClean="0"/>
              <a:t> </a:t>
            </a:r>
            <a:r>
              <a:rPr lang="fr-FR" sz="3600" dirty="0" err="1" smtClean="0"/>
              <a:t>tsy</a:t>
            </a:r>
            <a:r>
              <a:rPr lang="fr-FR" sz="3600" dirty="0" smtClean="0"/>
              <a:t> </a:t>
            </a:r>
            <a:r>
              <a:rPr lang="fr-FR" sz="3600" dirty="0" err="1" smtClean="0"/>
              <a:t>ahitana</a:t>
            </a:r>
            <a:r>
              <a:rPr lang="fr-FR" sz="3600" dirty="0" smtClean="0"/>
              <a:t> </a:t>
            </a:r>
            <a:r>
              <a:rPr lang="fr-FR" sz="3600" dirty="0" err="1" smtClean="0"/>
              <a:t>afa</a:t>
            </a:r>
            <a:r>
              <a:rPr lang="fr-FR" sz="3600" dirty="0" smtClean="0"/>
              <a:t> </a:t>
            </a:r>
            <a:r>
              <a:rPr lang="fr-FR" sz="3600" dirty="0" err="1" smtClean="0"/>
              <a:t>tsy</a:t>
            </a:r>
            <a:r>
              <a:rPr lang="fr-FR" sz="3600" dirty="0" smtClean="0"/>
              <a:t> </a:t>
            </a:r>
            <a:r>
              <a:rPr lang="fr-FR" sz="3600" dirty="0" err="1" smtClean="0"/>
              <a:t>mambra</a:t>
            </a:r>
            <a:r>
              <a:rPr lang="fr-FR" sz="3600" dirty="0" smtClean="0"/>
              <a:t> </a:t>
            </a:r>
            <a:r>
              <a:rPr lang="fr-FR" sz="3600" dirty="0" err="1" smtClean="0"/>
              <a:t>advantista</a:t>
            </a:r>
            <a:r>
              <a:rPr lang="fr-FR" sz="3600" dirty="0" smtClean="0"/>
              <a:t> </a:t>
            </a:r>
            <a:r>
              <a:rPr lang="fr-FR" sz="3600" dirty="0" err="1" smtClean="0"/>
              <a:t>vitsy</a:t>
            </a:r>
            <a:r>
              <a:rPr lang="fr-FR" sz="3600" dirty="0" smtClean="0"/>
              <a:t> dia </a:t>
            </a:r>
            <a:r>
              <a:rPr lang="fr-FR" sz="3600" dirty="0" err="1" smtClean="0"/>
              <a:t>vitsy</a:t>
            </a:r>
            <a:r>
              <a:rPr lang="fr-FR" sz="3600" dirty="0" smtClean="0"/>
              <a:t> . </a:t>
            </a:r>
          </a:p>
          <a:p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ankamaroan’ireo</a:t>
            </a:r>
            <a:r>
              <a:rPr lang="fr-FR" sz="3600" dirty="0" smtClean="0"/>
              <a:t> </a:t>
            </a:r>
            <a:r>
              <a:rPr lang="fr-FR" sz="3600" dirty="0" err="1" smtClean="0"/>
              <a:t>tanàna</a:t>
            </a:r>
            <a:r>
              <a:rPr lang="fr-FR" sz="3600" dirty="0" smtClean="0"/>
              <a:t> </a:t>
            </a:r>
            <a:r>
              <a:rPr lang="fr-FR" sz="3600" dirty="0" err="1" smtClean="0"/>
              <a:t>ireo</a:t>
            </a:r>
            <a:r>
              <a:rPr lang="fr-FR" sz="3600" dirty="0" smtClean="0"/>
              <a:t> dia </a:t>
            </a:r>
            <a:r>
              <a:rPr lang="fr-FR" sz="3600" dirty="0" err="1" smtClean="0"/>
              <a:t>ao</a:t>
            </a:r>
            <a:r>
              <a:rPr lang="fr-FR" sz="3600" dirty="0" smtClean="0"/>
              <a:t> </a:t>
            </a:r>
            <a:r>
              <a:rPr lang="fr-FR" sz="3600" dirty="0" err="1" smtClean="0"/>
              <a:t>anatin’ilay</a:t>
            </a:r>
            <a:r>
              <a:rPr lang="fr-FR" sz="3600" dirty="0" smtClean="0"/>
              <a:t> </a:t>
            </a:r>
            <a:r>
              <a:rPr lang="fr-FR" sz="3600" dirty="0" err="1" smtClean="0"/>
              <a:t>antsoina</a:t>
            </a:r>
            <a:r>
              <a:rPr lang="fr-FR" sz="3600" dirty="0" smtClean="0"/>
              <a:t> </a:t>
            </a:r>
            <a:r>
              <a:rPr lang="fr-FR" sz="3600" dirty="0" err="1" smtClean="0"/>
              <a:t>hoe</a:t>
            </a:r>
            <a:r>
              <a:rPr lang="fr-FR" sz="3600" dirty="0" smtClean="0"/>
              <a:t> «fenêtre 10/40».</a:t>
            </a:r>
            <a:endParaRPr lang="fr-CA" sz="3400" dirty="0" smtClean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Fitoriana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tanàn</a:t>
            </a:r>
            <a:r>
              <a:rPr lang="fr-CA" b="1" dirty="0" smtClean="0">
                <a:solidFill>
                  <a:srgbClr val="FF6600"/>
                </a:solidFill>
              </a:rPr>
              <a:t>-</a:t>
            </a:r>
            <a:r>
              <a:rPr lang="fr-CA" b="1" dirty="0" err="1" smtClean="0">
                <a:solidFill>
                  <a:srgbClr val="FF6600"/>
                </a:solidFill>
              </a:rPr>
              <a:t>dehibe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3" y="1327698"/>
            <a:ext cx="8904157" cy="5043117"/>
          </a:xfrm>
        </p:spPr>
        <p:txBody>
          <a:bodyPr>
            <a:normAutofit fontScale="85000" lnSpcReduction="20000"/>
          </a:bodyPr>
          <a:lstStyle/>
          <a:p>
            <a:r>
              <a:rPr lang="fr-FR" sz="3600" dirty="0" err="1" smtClean="0"/>
              <a:t>Maro</a:t>
            </a:r>
            <a:r>
              <a:rPr lang="fr-FR" sz="3600" dirty="0" smtClean="0"/>
              <a:t> </a:t>
            </a:r>
            <a:r>
              <a:rPr lang="fr-FR" sz="3600" dirty="0" err="1" smtClean="0"/>
              <a:t>amin’ireo</a:t>
            </a:r>
            <a:r>
              <a:rPr lang="fr-FR" sz="3600" dirty="0" smtClean="0"/>
              <a:t> </a:t>
            </a:r>
            <a:r>
              <a:rPr lang="fr-FR" sz="3600" dirty="0" err="1" smtClean="0"/>
              <a:t>tanàna</a:t>
            </a:r>
            <a:r>
              <a:rPr lang="fr-FR" sz="3600" dirty="0" smtClean="0"/>
              <a:t> </a:t>
            </a:r>
            <a:r>
              <a:rPr lang="fr-FR" sz="3600" dirty="0" err="1" smtClean="0"/>
              <a:t>ireo</a:t>
            </a:r>
            <a:r>
              <a:rPr lang="fr-FR" sz="3600" dirty="0" smtClean="0"/>
              <a:t> no </a:t>
            </a:r>
            <a:r>
              <a:rPr lang="fr-FR" sz="3600" dirty="0" err="1" smtClean="0"/>
              <a:t>tsy</a:t>
            </a:r>
            <a:r>
              <a:rPr lang="fr-FR" sz="3600" dirty="0" smtClean="0"/>
              <a:t> </a:t>
            </a:r>
            <a:r>
              <a:rPr lang="fr-FR" sz="3600" dirty="0" err="1" smtClean="0"/>
              <a:t>azo</a:t>
            </a:r>
            <a:r>
              <a:rPr lang="fr-FR" sz="3600" dirty="0" smtClean="0"/>
              <a:t> </a:t>
            </a:r>
            <a:r>
              <a:rPr lang="fr-FR" sz="3600" dirty="0" err="1" smtClean="0"/>
              <a:t>anaovana</a:t>
            </a:r>
            <a:r>
              <a:rPr lang="fr-FR" sz="3600" dirty="0" smtClean="0"/>
              <a:t> </a:t>
            </a:r>
            <a:r>
              <a:rPr lang="fr-FR" sz="3600" dirty="0" err="1" smtClean="0"/>
              <a:t>fijoroana</a:t>
            </a:r>
            <a:r>
              <a:rPr lang="fr-FR" sz="3600" dirty="0" smtClean="0"/>
              <a:t> </a:t>
            </a:r>
            <a:r>
              <a:rPr lang="fr-FR" sz="3600" dirty="0" err="1" smtClean="0"/>
              <a:t>vavolombelona</a:t>
            </a:r>
            <a:r>
              <a:rPr lang="fr-FR" sz="3600" dirty="0" smtClean="0"/>
              <a:t> </a:t>
            </a:r>
            <a:r>
              <a:rPr lang="fr-FR" sz="3600" dirty="0" err="1" smtClean="0"/>
              <a:t>mivantana</a:t>
            </a:r>
            <a:r>
              <a:rPr lang="fr-FR" sz="3600" dirty="0" smtClean="0"/>
              <a:t> na </a:t>
            </a:r>
            <a:r>
              <a:rPr lang="fr-FR" sz="3600" dirty="0" err="1" smtClean="0"/>
              <a:t>fitoriana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Filazantsara</a:t>
            </a:r>
            <a:r>
              <a:rPr lang="fr-FR" sz="3600" dirty="0" smtClean="0"/>
              <a:t> </a:t>
            </a:r>
            <a:r>
              <a:rPr lang="fr-FR" sz="3600" dirty="0" err="1" smtClean="0"/>
              <a:t>amoriana</a:t>
            </a:r>
            <a:r>
              <a:rPr lang="fr-FR" sz="3600" dirty="0" smtClean="0"/>
              <a:t> </a:t>
            </a:r>
            <a:r>
              <a:rPr lang="fr-FR" sz="3600" dirty="0" err="1" smtClean="0"/>
              <a:t>olona</a:t>
            </a:r>
            <a:r>
              <a:rPr lang="fr-FR" sz="3600" dirty="0" smtClean="0"/>
              <a:t>.</a:t>
            </a:r>
          </a:p>
          <a:p>
            <a:r>
              <a:rPr lang="fr-FR" sz="3600" dirty="0" err="1" smtClean="0"/>
              <a:t>Lehibe</a:t>
            </a:r>
            <a:r>
              <a:rPr lang="fr-FR" sz="3600" dirty="0" smtClean="0"/>
              <a:t> </a:t>
            </a:r>
            <a:r>
              <a:rPr lang="fr-FR" sz="3600" dirty="0" err="1" smtClean="0"/>
              <a:t>tokoa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fihaikana</a:t>
            </a:r>
            <a:r>
              <a:rPr lang="fr-FR" sz="3600" dirty="0" smtClean="0"/>
              <a:t> </a:t>
            </a:r>
            <a:r>
              <a:rPr lang="fr-FR" sz="3600" dirty="0" err="1" smtClean="0"/>
              <a:t>mba</a:t>
            </a:r>
            <a:r>
              <a:rPr lang="fr-FR" sz="3600" dirty="0" smtClean="0"/>
              <a:t> </a:t>
            </a:r>
            <a:r>
              <a:rPr lang="fr-FR" sz="3600" dirty="0" err="1" smtClean="0"/>
              <a:t>hanatrarana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mponina</a:t>
            </a:r>
            <a:r>
              <a:rPr lang="fr-FR" sz="3600" dirty="0" smtClean="0"/>
              <a:t> </a:t>
            </a:r>
            <a:r>
              <a:rPr lang="fr-FR" sz="3600" dirty="0" err="1" smtClean="0"/>
              <a:t>amin’ireny</a:t>
            </a:r>
            <a:r>
              <a:rPr lang="fr-FR" sz="3600" dirty="0" smtClean="0"/>
              <a:t> </a:t>
            </a:r>
            <a:r>
              <a:rPr lang="fr-FR" sz="3600" dirty="0" err="1" smtClean="0"/>
              <a:t>tanàna</a:t>
            </a:r>
            <a:r>
              <a:rPr lang="fr-FR" sz="3600" dirty="0" smtClean="0"/>
              <a:t> </a:t>
            </a:r>
            <a:r>
              <a:rPr lang="fr-FR" sz="3600" dirty="0" err="1" smtClean="0"/>
              <a:t>ireny</a:t>
            </a:r>
            <a:r>
              <a:rPr lang="fr-FR" sz="3600" dirty="0" smtClean="0"/>
              <a:t> , </a:t>
            </a:r>
            <a:r>
              <a:rPr lang="fr-FR" sz="3600" dirty="0" err="1" smtClean="0"/>
              <a:t>kanefa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Andriamanitsika</a:t>
            </a:r>
            <a:r>
              <a:rPr lang="fr-FR" sz="3600" dirty="0" smtClean="0"/>
              <a:t> dia </a:t>
            </a:r>
            <a:r>
              <a:rPr lang="fr-FR" sz="3600" dirty="0" err="1" smtClean="0"/>
              <a:t>lehibe</a:t>
            </a:r>
            <a:r>
              <a:rPr lang="fr-FR" sz="3600" dirty="0" smtClean="0"/>
              <a:t> </a:t>
            </a:r>
            <a:r>
              <a:rPr lang="fr-FR" sz="3600" dirty="0" err="1" smtClean="0"/>
              <a:t>lavitra</a:t>
            </a:r>
            <a:r>
              <a:rPr lang="fr-FR" sz="3600" dirty="0" smtClean="0"/>
              <a:t> </a:t>
            </a:r>
            <a:r>
              <a:rPr lang="fr-FR" sz="3600" dirty="0" err="1" smtClean="0"/>
              <a:t>noho</a:t>
            </a:r>
            <a:r>
              <a:rPr lang="fr-FR" sz="3600" dirty="0" smtClean="0"/>
              <a:t> </a:t>
            </a:r>
            <a:r>
              <a:rPr lang="fr-FR" sz="3600" dirty="0" err="1" smtClean="0"/>
              <a:t>izay</a:t>
            </a:r>
            <a:r>
              <a:rPr lang="fr-FR" sz="3600" dirty="0" smtClean="0"/>
              <a:t> </a:t>
            </a:r>
            <a:r>
              <a:rPr lang="fr-FR" sz="3600" dirty="0" err="1" smtClean="0"/>
              <a:t>mety</a:t>
            </a:r>
            <a:r>
              <a:rPr lang="fr-FR" sz="3600" dirty="0" smtClean="0"/>
              <a:t> ho </a:t>
            </a:r>
            <a:r>
              <a:rPr lang="fr-FR" sz="3600" dirty="0" err="1" smtClean="0"/>
              <a:t>fihaikana</a:t>
            </a:r>
            <a:r>
              <a:rPr lang="fr-FR" sz="3600" dirty="0" smtClean="0"/>
              <a:t> </a:t>
            </a:r>
            <a:r>
              <a:rPr lang="fr-FR" sz="3600" dirty="0" err="1" smtClean="0"/>
              <a:t>rehetra</a:t>
            </a:r>
            <a:r>
              <a:rPr lang="fr-FR" sz="3600" dirty="0" smtClean="0"/>
              <a:t> </a:t>
            </a:r>
            <a:r>
              <a:rPr lang="fr-FR" sz="3600" dirty="0" err="1" smtClean="0"/>
              <a:t>ary</a:t>
            </a:r>
            <a:r>
              <a:rPr lang="fr-FR" sz="3600" dirty="0" smtClean="0"/>
              <a:t> </a:t>
            </a:r>
            <a:r>
              <a:rPr lang="fr-FR" sz="3600" dirty="0" err="1" smtClean="0"/>
              <a:t>tsy</a:t>
            </a:r>
            <a:r>
              <a:rPr lang="fr-FR" sz="3600" dirty="0" smtClean="0"/>
              <a:t> </a:t>
            </a:r>
            <a:r>
              <a:rPr lang="fr-FR" sz="3600" dirty="0" err="1" smtClean="0"/>
              <a:t>takatry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saintsika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fitiavany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mponina</a:t>
            </a:r>
            <a:r>
              <a:rPr lang="fr-FR" sz="3600" dirty="0" smtClean="0"/>
              <a:t> </a:t>
            </a:r>
            <a:r>
              <a:rPr lang="fr-FR" sz="3600" dirty="0" err="1" smtClean="0"/>
              <a:t>ao</a:t>
            </a:r>
            <a:r>
              <a:rPr lang="fr-FR" sz="3600" dirty="0" smtClean="0"/>
              <a:t> </a:t>
            </a:r>
            <a:r>
              <a:rPr lang="fr-FR" sz="3600" dirty="0" err="1" smtClean="0"/>
              <a:t>amin’ireny</a:t>
            </a:r>
            <a:r>
              <a:rPr lang="fr-FR" sz="3600" dirty="0" smtClean="0"/>
              <a:t> </a:t>
            </a:r>
            <a:r>
              <a:rPr lang="fr-FR" sz="3600" dirty="0" err="1" smtClean="0"/>
              <a:t>tanàna</a:t>
            </a:r>
            <a:r>
              <a:rPr lang="fr-FR" sz="3600" dirty="0" smtClean="0"/>
              <a:t> </a:t>
            </a:r>
            <a:r>
              <a:rPr lang="fr-FR" sz="3600" dirty="0" err="1" smtClean="0"/>
              <a:t>ireny</a:t>
            </a:r>
            <a:r>
              <a:rPr lang="fr-FR" sz="3600" dirty="0" smtClean="0"/>
              <a:t>.</a:t>
            </a:r>
          </a:p>
          <a:p>
            <a:r>
              <a:rPr lang="fr-FR" sz="3600" dirty="0" err="1" smtClean="0"/>
              <a:t>Tohina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fontsika</a:t>
            </a:r>
            <a:r>
              <a:rPr lang="fr-FR" sz="3600" dirty="0" smtClean="0"/>
              <a:t> </a:t>
            </a:r>
            <a:r>
              <a:rPr lang="fr-FR" sz="3600" dirty="0" err="1" smtClean="0"/>
              <a:t>noho</a:t>
            </a:r>
            <a:r>
              <a:rPr lang="fr-FR" sz="3600" dirty="0" smtClean="0"/>
              <a:t> </a:t>
            </a:r>
            <a:r>
              <a:rPr lang="fr-FR" sz="3600" dirty="0" err="1" smtClean="0"/>
              <a:t>ireo</a:t>
            </a:r>
            <a:r>
              <a:rPr lang="fr-FR" sz="3600" dirty="0" smtClean="0"/>
              <a:t> </a:t>
            </a:r>
            <a:r>
              <a:rPr lang="fr-FR" sz="3600" dirty="0" err="1" smtClean="0"/>
              <a:t>mponina</a:t>
            </a:r>
            <a:r>
              <a:rPr lang="fr-FR" sz="3600" dirty="0" smtClean="0"/>
              <a:t> an-</a:t>
            </a:r>
            <a:r>
              <a:rPr lang="fr-FR" sz="3600" dirty="0" err="1" smtClean="0"/>
              <a:t>tapitrisany</a:t>
            </a:r>
            <a:r>
              <a:rPr lang="fr-FR" sz="3600" dirty="0" smtClean="0"/>
              <a:t> </a:t>
            </a:r>
            <a:r>
              <a:rPr lang="fr-FR" sz="3600" dirty="0" err="1" smtClean="0"/>
              <a:t>tsy</a:t>
            </a:r>
            <a:r>
              <a:rPr lang="fr-FR" sz="3600" dirty="0" smtClean="0"/>
              <a:t> </a:t>
            </a:r>
            <a:r>
              <a:rPr lang="fr-FR" sz="3600" dirty="0" err="1" smtClean="0"/>
              <a:t>mahalala</a:t>
            </a:r>
            <a:r>
              <a:rPr lang="fr-FR" sz="3600" dirty="0" smtClean="0"/>
              <a:t> </a:t>
            </a:r>
            <a:r>
              <a:rPr lang="fr-FR" sz="3600" dirty="0" err="1" smtClean="0"/>
              <a:t>an’i</a:t>
            </a:r>
            <a:r>
              <a:rPr lang="fr-FR" sz="3600" dirty="0" smtClean="0"/>
              <a:t> </a:t>
            </a:r>
            <a:r>
              <a:rPr lang="fr-FR" sz="3600" dirty="0" err="1" smtClean="0"/>
              <a:t>Kristy</a:t>
            </a:r>
            <a:r>
              <a:rPr lang="fr-FR" sz="3600" dirty="0" smtClean="0"/>
              <a:t> </a:t>
            </a:r>
            <a:r>
              <a:rPr lang="fr-FR" sz="3600" dirty="0" err="1" smtClean="0"/>
              <a:t>sy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fahamarinana</a:t>
            </a:r>
            <a:r>
              <a:rPr lang="fr-FR" sz="3600" dirty="0" smtClean="0"/>
              <a:t>  ho </a:t>
            </a:r>
            <a:r>
              <a:rPr lang="fr-FR" sz="3600" dirty="0" err="1" smtClean="0"/>
              <a:t>amin’izao</a:t>
            </a:r>
            <a:r>
              <a:rPr lang="fr-FR" sz="3600" dirty="0" smtClean="0"/>
              <a:t> </a:t>
            </a:r>
            <a:r>
              <a:rPr lang="fr-FR" sz="3600" dirty="0" err="1" smtClean="0"/>
              <a:t>andro</a:t>
            </a:r>
            <a:r>
              <a:rPr lang="fr-FR" sz="3600" dirty="0" smtClean="0"/>
              <a:t> </a:t>
            </a:r>
            <a:r>
              <a:rPr lang="fr-FR" sz="3600" dirty="0" err="1" smtClean="0"/>
              <a:t>farany</a:t>
            </a:r>
            <a:r>
              <a:rPr lang="fr-FR" sz="3600" dirty="0" smtClean="0"/>
              <a:t> </a:t>
            </a:r>
            <a:r>
              <a:rPr lang="fr-FR" sz="3600" dirty="0" err="1" smtClean="0"/>
              <a:t>izao</a:t>
            </a:r>
            <a:r>
              <a:rPr lang="fr-FR" sz="3600" dirty="0" smtClean="0"/>
              <a:t> . </a:t>
            </a:r>
          </a:p>
          <a:p>
            <a:endParaRPr lang="fr-CA" sz="3400" dirty="0" smtClean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Fitoriana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tanàn</a:t>
            </a:r>
            <a:r>
              <a:rPr lang="fr-CA" b="1" dirty="0" smtClean="0">
                <a:solidFill>
                  <a:srgbClr val="FF6600"/>
                </a:solidFill>
              </a:rPr>
              <a:t>-</a:t>
            </a:r>
            <a:r>
              <a:rPr lang="fr-CA" b="1" dirty="0" err="1" smtClean="0">
                <a:solidFill>
                  <a:srgbClr val="FF6600"/>
                </a:solidFill>
              </a:rPr>
              <a:t>dehibe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3" y="1327698"/>
            <a:ext cx="8904157" cy="5043117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Hametraka</a:t>
            </a:r>
            <a:r>
              <a:rPr lang="fr-FR" sz="3600" dirty="0" smtClean="0"/>
              <a:t> </a:t>
            </a:r>
            <a:r>
              <a:rPr lang="fr-FR" sz="3600" dirty="0" err="1" smtClean="0"/>
              <a:t>fomba</a:t>
            </a:r>
            <a:r>
              <a:rPr lang="fr-FR" sz="3600" dirty="0" smtClean="0"/>
              <a:t> </a:t>
            </a:r>
            <a:r>
              <a:rPr lang="fr-FR" sz="3600" dirty="0" err="1" smtClean="0"/>
              <a:t>ahazoana</a:t>
            </a:r>
            <a:r>
              <a:rPr lang="fr-FR" sz="3600" dirty="0" smtClean="0"/>
              <a:t> </a:t>
            </a:r>
            <a:r>
              <a:rPr lang="fr-FR" sz="3600" dirty="0" err="1" smtClean="0"/>
              <a:t>mijoro</a:t>
            </a:r>
            <a:r>
              <a:rPr lang="fr-FR" sz="3600" dirty="0" smtClean="0"/>
              <a:t> </a:t>
            </a:r>
            <a:r>
              <a:rPr lang="fr-FR" sz="3600" dirty="0" err="1" smtClean="0"/>
              <a:t>vavolombelona</a:t>
            </a:r>
            <a:r>
              <a:rPr lang="fr-FR" sz="3600" dirty="0" smtClean="0"/>
              <a:t> aman-</a:t>
            </a:r>
            <a:r>
              <a:rPr lang="fr-FR" sz="3600" dirty="0" err="1" smtClean="0"/>
              <a:t>jatony</a:t>
            </a:r>
            <a:r>
              <a:rPr lang="fr-FR" sz="3600" dirty="0" smtClean="0"/>
              <a:t> </a:t>
            </a:r>
            <a:r>
              <a:rPr lang="fr-FR" sz="3600" dirty="0" err="1" smtClean="0"/>
              <a:t>isika</a:t>
            </a:r>
            <a:r>
              <a:rPr lang="fr-FR" sz="3600" dirty="0" smtClean="0"/>
              <a:t> (centres d’influence) , </a:t>
            </a:r>
            <a:r>
              <a:rPr lang="fr-FR" sz="3600" dirty="0" err="1" smtClean="0"/>
              <a:t>toy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trano</a:t>
            </a:r>
            <a:r>
              <a:rPr lang="fr-FR" sz="3600" dirty="0" smtClean="0"/>
              <a:t> </a:t>
            </a:r>
            <a:r>
              <a:rPr lang="fr-FR" sz="3600" dirty="0" err="1" smtClean="0"/>
              <a:t>famakiam</a:t>
            </a:r>
            <a:r>
              <a:rPr lang="fr-FR" sz="3600" dirty="0" smtClean="0"/>
              <a:t>-</a:t>
            </a:r>
            <a:r>
              <a:rPr lang="fr-FR" sz="3600" dirty="0" err="1" smtClean="0"/>
              <a:t>boky</a:t>
            </a:r>
            <a:r>
              <a:rPr lang="fr-FR" sz="3600" dirty="0" smtClean="0"/>
              <a:t> , </a:t>
            </a:r>
            <a:r>
              <a:rPr lang="fr-FR" sz="3600" dirty="0" err="1" smtClean="0"/>
              <a:t>ivon</a:t>
            </a:r>
            <a:r>
              <a:rPr lang="fr-FR" sz="3600" dirty="0" smtClean="0"/>
              <a:t>-</a:t>
            </a:r>
            <a:r>
              <a:rPr lang="fr-FR" sz="3600" dirty="0" err="1" smtClean="0"/>
              <a:t>toerana</a:t>
            </a:r>
            <a:r>
              <a:rPr lang="fr-FR" sz="3600" dirty="0" smtClean="0"/>
              <a:t> </a:t>
            </a:r>
            <a:r>
              <a:rPr lang="fr-FR" sz="3600" dirty="0" err="1" smtClean="0"/>
              <a:t>momba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fahasalamana</a:t>
            </a:r>
            <a:r>
              <a:rPr lang="fr-FR" sz="3600" dirty="0" smtClean="0"/>
              <a:t> , </a:t>
            </a:r>
            <a:r>
              <a:rPr lang="fr-FR" sz="3600" dirty="0" err="1" smtClean="0"/>
              <a:t>toeram</a:t>
            </a:r>
            <a:r>
              <a:rPr lang="fr-FR" sz="3600" dirty="0" smtClean="0"/>
              <a:t>-</a:t>
            </a:r>
            <a:r>
              <a:rPr lang="fr-FR" sz="3600" dirty="0" err="1" smtClean="0"/>
              <a:t>pisakafoanana</a:t>
            </a:r>
            <a:r>
              <a:rPr lang="fr-FR" sz="3600" dirty="0" smtClean="0"/>
              <a:t> </a:t>
            </a:r>
            <a:r>
              <a:rPr lang="fr-FR" sz="3600" dirty="0" err="1" smtClean="0"/>
              <a:t>tsy</a:t>
            </a:r>
            <a:r>
              <a:rPr lang="fr-FR" sz="3600" dirty="0" smtClean="0"/>
              <a:t> </a:t>
            </a:r>
            <a:r>
              <a:rPr lang="fr-FR" sz="3600" dirty="0" err="1" smtClean="0"/>
              <a:t>misy</a:t>
            </a:r>
            <a:r>
              <a:rPr lang="fr-FR" sz="3600" dirty="0" smtClean="0"/>
              <a:t> </a:t>
            </a:r>
            <a:r>
              <a:rPr lang="fr-FR" sz="3600" dirty="0" err="1" smtClean="0"/>
              <a:t>hena</a:t>
            </a:r>
            <a:r>
              <a:rPr lang="fr-FR" sz="3600" dirty="0" smtClean="0"/>
              <a:t> </a:t>
            </a:r>
            <a:r>
              <a:rPr lang="fr-FR" sz="3600" dirty="0" err="1" smtClean="0"/>
              <a:t>ary</a:t>
            </a:r>
            <a:r>
              <a:rPr lang="fr-FR" sz="3600" dirty="0" smtClean="0"/>
              <a:t> </a:t>
            </a:r>
            <a:r>
              <a:rPr lang="fr-FR" sz="3600" dirty="0" err="1" smtClean="0"/>
              <a:t>koa</a:t>
            </a:r>
            <a:r>
              <a:rPr lang="fr-FR" sz="3600" dirty="0" smtClean="0"/>
              <a:t> </a:t>
            </a:r>
            <a:r>
              <a:rPr lang="fr-FR" sz="3600" dirty="0" err="1" smtClean="0"/>
              <a:t>fomba</a:t>
            </a:r>
            <a:r>
              <a:rPr lang="fr-FR" sz="3600" dirty="0" smtClean="0"/>
              <a:t> </a:t>
            </a:r>
            <a:r>
              <a:rPr lang="fr-FR" sz="3600" dirty="0" err="1" smtClean="0"/>
              <a:t>maro</a:t>
            </a:r>
            <a:r>
              <a:rPr lang="fr-FR" sz="3600" dirty="0" smtClean="0"/>
              <a:t> </a:t>
            </a:r>
            <a:r>
              <a:rPr lang="fr-FR" sz="3600" dirty="0" err="1" smtClean="0"/>
              <a:t>samy</a:t>
            </a:r>
            <a:r>
              <a:rPr lang="fr-FR" sz="3600" dirty="0" smtClean="0"/>
              <a:t> </a:t>
            </a:r>
            <a:r>
              <a:rPr lang="fr-FR" sz="3600" dirty="0" err="1" smtClean="0"/>
              <a:t>hafa</a:t>
            </a:r>
            <a:r>
              <a:rPr lang="fr-FR" sz="3600" dirty="0" smtClean="0"/>
              <a:t> </a:t>
            </a:r>
            <a:r>
              <a:rPr lang="fr-FR" sz="3600" dirty="0" err="1" smtClean="0"/>
              <a:t>ahazoana</a:t>
            </a:r>
            <a:r>
              <a:rPr lang="fr-FR" sz="3600" dirty="0" smtClean="0"/>
              <a:t> </a:t>
            </a:r>
            <a:r>
              <a:rPr lang="fr-FR" sz="3600" dirty="0" err="1" smtClean="0"/>
              <a:t>manatona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olona</a:t>
            </a:r>
            <a:r>
              <a:rPr lang="fr-FR" sz="3600" dirty="0" smtClean="0"/>
              <a:t> </a:t>
            </a:r>
            <a:r>
              <a:rPr lang="fr-FR" sz="3600" dirty="0" err="1" smtClean="0"/>
              <a:t>ao</a:t>
            </a:r>
            <a:r>
              <a:rPr lang="fr-FR" sz="3600" dirty="0" smtClean="0"/>
              <a:t> </a:t>
            </a:r>
            <a:r>
              <a:rPr lang="fr-FR" sz="3600" dirty="0" err="1" smtClean="0"/>
              <a:t>amin’ireny</a:t>
            </a:r>
            <a:r>
              <a:rPr lang="fr-FR" sz="3600" dirty="0" smtClean="0"/>
              <a:t> </a:t>
            </a:r>
            <a:r>
              <a:rPr lang="fr-FR" sz="3600" dirty="0" err="1" smtClean="0"/>
              <a:t>toerana</a:t>
            </a:r>
            <a:r>
              <a:rPr lang="fr-FR" sz="3600" dirty="0" smtClean="0"/>
              <a:t> </a:t>
            </a:r>
            <a:r>
              <a:rPr lang="fr-FR" sz="3600" dirty="0" err="1" smtClean="0"/>
              <a:t>sarotra</a:t>
            </a:r>
            <a:r>
              <a:rPr lang="fr-FR" sz="3600" dirty="0" smtClean="0"/>
              <a:t> </a:t>
            </a:r>
            <a:r>
              <a:rPr lang="fr-FR" sz="3600" dirty="0" err="1" smtClean="0"/>
              <a:t>idirana</a:t>
            </a:r>
            <a:r>
              <a:rPr lang="fr-FR" sz="3600" dirty="0" smtClean="0"/>
              <a:t> </a:t>
            </a:r>
            <a:r>
              <a:rPr lang="fr-FR" sz="3600" dirty="0" err="1" smtClean="0"/>
              <a:t>ireny</a:t>
            </a:r>
            <a:r>
              <a:rPr lang="fr-FR" sz="3600" dirty="0" smtClean="0"/>
              <a:t>.</a:t>
            </a:r>
            <a:endParaRPr lang="fr-CA" sz="3400" dirty="0" smtClean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Fitoriana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tanàn</a:t>
            </a:r>
            <a:r>
              <a:rPr lang="fr-CA" b="1" dirty="0" smtClean="0">
                <a:solidFill>
                  <a:srgbClr val="FF6600"/>
                </a:solidFill>
              </a:rPr>
              <a:t>-</a:t>
            </a:r>
            <a:r>
              <a:rPr lang="fr-CA" b="1" dirty="0" err="1" smtClean="0">
                <a:solidFill>
                  <a:srgbClr val="FF6600"/>
                </a:solidFill>
              </a:rPr>
              <a:t>dehibe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3" y="1462609"/>
            <a:ext cx="8904157" cy="4893216"/>
          </a:xfrm>
        </p:spPr>
        <p:txBody>
          <a:bodyPr>
            <a:noAutofit/>
          </a:bodyPr>
          <a:lstStyle/>
          <a:p>
            <a:r>
              <a:rPr lang="fr-FR" sz="3300" dirty="0" err="1" smtClean="0"/>
              <a:t>Ankoatra</a:t>
            </a:r>
            <a:r>
              <a:rPr lang="fr-FR" sz="3300" dirty="0" smtClean="0"/>
              <a:t> </a:t>
            </a:r>
            <a:r>
              <a:rPr lang="fr-FR" sz="3300" dirty="0" err="1" smtClean="0"/>
              <a:t>ny</a:t>
            </a:r>
            <a:r>
              <a:rPr lang="fr-FR" sz="3300" dirty="0" smtClean="0"/>
              <a:t> «</a:t>
            </a:r>
            <a:r>
              <a:rPr lang="fr-FR" sz="3300" dirty="0" err="1" smtClean="0"/>
              <a:t>Ezaka</a:t>
            </a:r>
            <a:r>
              <a:rPr lang="fr-FR" sz="3300" dirty="0" smtClean="0"/>
              <a:t> an-</a:t>
            </a:r>
            <a:r>
              <a:rPr lang="fr-FR" sz="3300" dirty="0" err="1" smtClean="0"/>
              <a:t>tanàn</a:t>
            </a:r>
            <a:r>
              <a:rPr lang="fr-FR" sz="3300" dirty="0" smtClean="0"/>
              <a:t>-</a:t>
            </a:r>
            <a:r>
              <a:rPr lang="fr-FR" sz="3300" dirty="0" err="1" smtClean="0"/>
              <a:t>dehibe</a:t>
            </a:r>
            <a:r>
              <a:rPr lang="fr-FR" sz="3300" dirty="0" smtClean="0"/>
              <a:t>», dia </a:t>
            </a:r>
            <a:r>
              <a:rPr lang="fr-FR" sz="3300" dirty="0" err="1" smtClean="0"/>
              <a:t>hametraka</a:t>
            </a:r>
            <a:r>
              <a:rPr lang="fr-FR" sz="3300" dirty="0" smtClean="0"/>
              <a:t> </a:t>
            </a:r>
            <a:r>
              <a:rPr lang="fr-FR" sz="3300" dirty="0" err="1" smtClean="0"/>
              <a:t>lamin’asa</a:t>
            </a:r>
            <a:r>
              <a:rPr lang="fr-FR" sz="3300" dirty="0" smtClean="0"/>
              <a:t> </a:t>
            </a:r>
            <a:r>
              <a:rPr lang="fr-FR" sz="3300" dirty="0" err="1" smtClean="0"/>
              <a:t>feno</a:t>
            </a:r>
            <a:r>
              <a:rPr lang="fr-FR" sz="3300" dirty="0" smtClean="0"/>
              <a:t> </a:t>
            </a:r>
            <a:r>
              <a:rPr lang="fr-FR" sz="3300" dirty="0" err="1" smtClean="0"/>
              <a:t>momba</a:t>
            </a:r>
            <a:r>
              <a:rPr lang="fr-FR" sz="3300" dirty="0" smtClean="0"/>
              <a:t> </a:t>
            </a:r>
            <a:r>
              <a:rPr lang="fr-FR" sz="3300" dirty="0" err="1" smtClean="0"/>
              <a:t>ny</a:t>
            </a:r>
            <a:r>
              <a:rPr lang="fr-FR" sz="3300" dirty="0" smtClean="0"/>
              <a:t> </a:t>
            </a:r>
            <a:r>
              <a:rPr lang="fr-FR" sz="3300" dirty="0" err="1" smtClean="0"/>
              <a:t>fahasalamana</a:t>
            </a:r>
            <a:r>
              <a:rPr lang="fr-FR" sz="3300" dirty="0" smtClean="0"/>
              <a:t> </a:t>
            </a:r>
            <a:r>
              <a:rPr lang="fr-FR" sz="3300" dirty="0" err="1" smtClean="0"/>
              <a:t>isika</a:t>
            </a:r>
            <a:r>
              <a:rPr lang="fr-FR" sz="3300" dirty="0" smtClean="0"/>
              <a:t> , </a:t>
            </a:r>
            <a:r>
              <a:rPr lang="fr-FR" sz="3300" dirty="0" err="1" smtClean="0"/>
              <a:t>amin’ny</a:t>
            </a:r>
            <a:r>
              <a:rPr lang="fr-FR" sz="3300" dirty="0" smtClean="0"/>
              <a:t> </a:t>
            </a:r>
            <a:r>
              <a:rPr lang="fr-FR" sz="3300" dirty="0" err="1" smtClean="0"/>
              <a:t>fanarahana</a:t>
            </a:r>
            <a:r>
              <a:rPr lang="fr-FR" sz="3300" dirty="0" smtClean="0"/>
              <a:t> </a:t>
            </a:r>
            <a:r>
              <a:rPr lang="fr-FR" sz="3300" dirty="0" err="1" smtClean="0"/>
              <a:t>ny</a:t>
            </a:r>
            <a:r>
              <a:rPr lang="fr-FR" sz="3300" dirty="0" smtClean="0"/>
              <a:t> </a:t>
            </a:r>
            <a:r>
              <a:rPr lang="fr-FR" sz="3300" dirty="0" err="1" smtClean="0"/>
              <a:t>ohatra</a:t>
            </a:r>
            <a:r>
              <a:rPr lang="fr-FR" sz="3300" dirty="0" smtClean="0"/>
              <a:t> </a:t>
            </a:r>
            <a:r>
              <a:rPr lang="fr-FR" sz="3300" dirty="0" err="1" smtClean="0"/>
              <a:t>nomen’i</a:t>
            </a:r>
            <a:r>
              <a:rPr lang="fr-FR" sz="3300" dirty="0" smtClean="0"/>
              <a:t> </a:t>
            </a:r>
            <a:r>
              <a:rPr lang="fr-FR" sz="3300" dirty="0" err="1" smtClean="0"/>
              <a:t>Kristy</a:t>
            </a:r>
            <a:r>
              <a:rPr lang="fr-FR" sz="3300" dirty="0" smtClean="0"/>
              <a:t>.</a:t>
            </a:r>
          </a:p>
          <a:p>
            <a:r>
              <a:rPr lang="fr-FR" sz="3300" dirty="0" err="1" smtClean="0"/>
              <a:t>Amporisihana</a:t>
            </a:r>
            <a:r>
              <a:rPr lang="fr-FR" sz="3300" dirty="0" smtClean="0"/>
              <a:t> </a:t>
            </a:r>
            <a:r>
              <a:rPr lang="fr-FR" sz="3300" dirty="0" err="1" smtClean="0"/>
              <a:t>ny</a:t>
            </a:r>
            <a:r>
              <a:rPr lang="fr-FR" sz="3300" dirty="0" smtClean="0"/>
              <a:t> </a:t>
            </a:r>
            <a:r>
              <a:rPr lang="fr-FR" sz="3300" dirty="0" err="1" smtClean="0"/>
              <a:t>Fiangonana</a:t>
            </a:r>
            <a:r>
              <a:rPr lang="fr-FR" sz="3300" dirty="0" smtClean="0"/>
              <a:t> </a:t>
            </a:r>
            <a:r>
              <a:rPr lang="fr-FR" sz="3300" dirty="0" err="1" smtClean="0"/>
              <a:t>tsirairay</a:t>
            </a:r>
            <a:r>
              <a:rPr lang="fr-FR" sz="3300" dirty="0" smtClean="0"/>
              <a:t> </a:t>
            </a:r>
            <a:r>
              <a:rPr lang="fr-FR" sz="3300" dirty="0" err="1" smtClean="0"/>
              <a:t>mba</a:t>
            </a:r>
            <a:r>
              <a:rPr lang="fr-FR" sz="3300" dirty="0" smtClean="0"/>
              <a:t> </a:t>
            </a:r>
            <a:r>
              <a:rPr lang="fr-FR" sz="3300" dirty="0" err="1" smtClean="0"/>
              <a:t>hanao</a:t>
            </a:r>
            <a:r>
              <a:rPr lang="fr-FR" sz="3300" dirty="0" smtClean="0"/>
              <a:t> asa </a:t>
            </a:r>
            <a:r>
              <a:rPr lang="fr-FR" sz="3300" dirty="0" err="1" smtClean="0"/>
              <a:t>ombam</a:t>
            </a:r>
            <a:r>
              <a:rPr lang="fr-FR" sz="3300" dirty="0" smtClean="0"/>
              <a:t>-</a:t>
            </a:r>
            <a:r>
              <a:rPr lang="fr-FR" sz="3300" dirty="0" err="1" smtClean="0"/>
              <a:t>pitiavana</a:t>
            </a:r>
            <a:r>
              <a:rPr lang="fr-FR" sz="3300" dirty="0" smtClean="0"/>
              <a:t>  </a:t>
            </a:r>
            <a:r>
              <a:rPr lang="fr-FR" sz="3300" dirty="0" err="1" smtClean="0"/>
              <a:t>amin’ny</a:t>
            </a:r>
            <a:r>
              <a:rPr lang="fr-FR" sz="3300" dirty="0" smtClean="0"/>
              <a:t> </a:t>
            </a:r>
            <a:r>
              <a:rPr lang="fr-FR" sz="3300" dirty="0" err="1" smtClean="0"/>
              <a:t>anaran’i</a:t>
            </a:r>
            <a:r>
              <a:rPr lang="fr-FR" sz="3300" dirty="0" smtClean="0"/>
              <a:t> </a:t>
            </a:r>
            <a:r>
              <a:rPr lang="fr-FR" sz="3300" dirty="0" err="1" smtClean="0"/>
              <a:t>Jesosy</a:t>
            </a:r>
            <a:r>
              <a:rPr lang="fr-FR" sz="3300" dirty="0" smtClean="0"/>
              <a:t> ,</a:t>
            </a:r>
            <a:r>
              <a:rPr lang="fr-FR" sz="3300" dirty="0" err="1" smtClean="0"/>
              <a:t>eo</a:t>
            </a:r>
            <a:r>
              <a:rPr lang="fr-FR" sz="3300" dirty="0" smtClean="0"/>
              <a:t> </a:t>
            </a:r>
            <a:r>
              <a:rPr lang="fr-FR" sz="3300" dirty="0" err="1" smtClean="0"/>
              <a:t>anivon’ny</a:t>
            </a:r>
            <a:r>
              <a:rPr lang="fr-FR" sz="3300" dirty="0" smtClean="0"/>
              <a:t> </a:t>
            </a:r>
            <a:r>
              <a:rPr lang="fr-FR" sz="3300" dirty="0" err="1" smtClean="0"/>
              <a:t>fiaraha</a:t>
            </a:r>
            <a:r>
              <a:rPr lang="fr-FR" sz="3300" dirty="0" smtClean="0"/>
              <a:t>-</a:t>
            </a:r>
            <a:r>
              <a:rPr lang="fr-FR" sz="3300" dirty="0" err="1" smtClean="0"/>
              <a:t>monina</a:t>
            </a:r>
            <a:r>
              <a:rPr lang="fr-FR" sz="3300" dirty="0" smtClean="0"/>
              <a:t> </a:t>
            </a:r>
            <a:r>
              <a:rPr lang="fr-FR" sz="3300" dirty="0" err="1" smtClean="0"/>
              <a:t>misy</a:t>
            </a:r>
            <a:r>
              <a:rPr lang="fr-FR" sz="3300" dirty="0" smtClean="0"/>
              <a:t> </a:t>
            </a:r>
            <a:r>
              <a:rPr lang="fr-FR" sz="3300" dirty="0" err="1" smtClean="0"/>
              <a:t>azy</a:t>
            </a:r>
            <a:r>
              <a:rPr lang="fr-FR" sz="3300" dirty="0" smtClean="0"/>
              <a:t>…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Fitoriana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tanàn</a:t>
            </a:r>
            <a:r>
              <a:rPr lang="fr-CA" b="1" dirty="0" smtClean="0">
                <a:solidFill>
                  <a:srgbClr val="FF6600"/>
                </a:solidFill>
              </a:rPr>
              <a:t>-</a:t>
            </a:r>
            <a:r>
              <a:rPr lang="fr-CA" b="1" dirty="0" err="1" smtClean="0">
                <a:solidFill>
                  <a:srgbClr val="FF6600"/>
                </a:solidFill>
              </a:rPr>
              <a:t>dehibe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3" y="1087858"/>
            <a:ext cx="8904157" cy="5890062"/>
          </a:xfrm>
        </p:spPr>
        <p:txBody>
          <a:bodyPr>
            <a:noAutofit/>
          </a:bodyPr>
          <a:lstStyle/>
          <a:p>
            <a:r>
              <a:rPr lang="fr-FR" sz="3600" dirty="0" err="1" smtClean="0"/>
              <a:t>Amin’ny</a:t>
            </a:r>
            <a:r>
              <a:rPr lang="fr-FR" sz="3600" dirty="0" smtClean="0"/>
              <a:t> </a:t>
            </a:r>
            <a:r>
              <a:rPr lang="fr-FR" sz="3600" dirty="0" err="1" smtClean="0"/>
              <a:t>taona</a:t>
            </a:r>
            <a:r>
              <a:rPr lang="fr-FR" sz="3600" dirty="0" smtClean="0"/>
              <a:t> 2015 , </a:t>
            </a:r>
            <a:r>
              <a:rPr lang="fr-FR" sz="3600" dirty="0" err="1" smtClean="0"/>
              <a:t>ny</a:t>
            </a:r>
            <a:r>
              <a:rPr lang="fr-FR" sz="3600" dirty="0" smtClean="0"/>
              <a:t> FAMAF </a:t>
            </a:r>
            <a:r>
              <a:rPr lang="fr-FR" sz="3600" dirty="0" err="1" smtClean="0"/>
              <a:t>tsirairay</a:t>
            </a:r>
            <a:r>
              <a:rPr lang="fr-FR" sz="3600" dirty="0" smtClean="0"/>
              <a:t>,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toeram</a:t>
            </a:r>
            <a:r>
              <a:rPr lang="fr-FR" sz="3600" dirty="0" smtClean="0"/>
              <a:t>-</a:t>
            </a:r>
            <a:r>
              <a:rPr lang="fr-FR" sz="3600" dirty="0" err="1" smtClean="0"/>
              <a:t>piasana</a:t>
            </a:r>
            <a:r>
              <a:rPr lang="fr-FR" sz="3600" dirty="0" smtClean="0"/>
              <a:t> (Institution) </a:t>
            </a:r>
            <a:r>
              <a:rPr lang="fr-FR" sz="3600" dirty="0" err="1" smtClean="0"/>
              <a:t>tsirairay</a:t>
            </a:r>
            <a:r>
              <a:rPr lang="fr-FR" sz="3600" dirty="0" smtClean="0"/>
              <a:t> dia </a:t>
            </a:r>
            <a:r>
              <a:rPr lang="fr-FR" sz="3600" dirty="0" err="1" smtClean="0"/>
              <a:t>amporisihana</a:t>
            </a:r>
            <a:r>
              <a:rPr lang="fr-FR" sz="3600" dirty="0" smtClean="0"/>
              <a:t> </a:t>
            </a:r>
            <a:r>
              <a:rPr lang="fr-FR" sz="3600" dirty="0" err="1" smtClean="0"/>
              <a:t>ihany</a:t>
            </a:r>
            <a:r>
              <a:rPr lang="fr-FR" sz="3600" dirty="0" smtClean="0"/>
              <a:t> </a:t>
            </a:r>
            <a:r>
              <a:rPr lang="fr-FR" sz="3600" dirty="0" err="1" smtClean="0"/>
              <a:t>koa</a:t>
            </a:r>
            <a:r>
              <a:rPr lang="fr-FR" sz="3600" dirty="0" smtClean="0"/>
              <a:t> </a:t>
            </a:r>
            <a:r>
              <a:rPr lang="fr-FR" sz="3600" dirty="0" err="1" smtClean="0"/>
              <a:t>hampiasa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fanomezam</a:t>
            </a:r>
            <a:r>
              <a:rPr lang="fr-FR" sz="3600" dirty="0" smtClean="0"/>
              <a:t>-</a:t>
            </a:r>
            <a:r>
              <a:rPr lang="fr-FR" sz="3600" dirty="0" err="1" smtClean="0"/>
              <a:t>pahasoavana</a:t>
            </a:r>
            <a:r>
              <a:rPr lang="fr-FR" sz="3600" dirty="0" smtClean="0"/>
              <a:t> </a:t>
            </a:r>
            <a:r>
              <a:rPr lang="fr-FR" sz="3600" dirty="0" err="1" smtClean="0"/>
              <a:t>ananany</a:t>
            </a:r>
            <a:r>
              <a:rPr lang="fr-FR" sz="3600" dirty="0" smtClean="0"/>
              <a:t> </a:t>
            </a:r>
            <a:r>
              <a:rPr lang="fr-FR" sz="3600" dirty="0" err="1" smtClean="0"/>
              <a:t>momba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fitsaboana</a:t>
            </a:r>
            <a:r>
              <a:rPr lang="fr-FR" sz="3600" dirty="0" smtClean="0"/>
              <a:t> </a:t>
            </a:r>
            <a:r>
              <a:rPr lang="fr-FR" sz="3600" dirty="0" err="1" smtClean="0"/>
              <a:t>mba</a:t>
            </a:r>
            <a:r>
              <a:rPr lang="fr-FR" sz="3600" dirty="0" smtClean="0"/>
              <a:t> </a:t>
            </a:r>
            <a:r>
              <a:rPr lang="fr-FR" sz="3600" dirty="0" err="1" smtClean="0"/>
              <a:t>hiasa</a:t>
            </a:r>
            <a:r>
              <a:rPr lang="fr-FR" sz="3600" dirty="0" smtClean="0"/>
              <a:t> </a:t>
            </a:r>
            <a:r>
              <a:rPr lang="fr-FR" sz="3600" dirty="0" err="1" smtClean="0"/>
              <a:t>eo</a:t>
            </a:r>
            <a:r>
              <a:rPr lang="fr-FR" sz="3600" dirty="0" smtClean="0"/>
              <a:t> </a:t>
            </a:r>
            <a:r>
              <a:rPr lang="fr-FR" sz="3600" dirty="0" err="1" smtClean="0"/>
              <a:t>anivon’ny</a:t>
            </a:r>
            <a:r>
              <a:rPr lang="fr-FR" sz="3600" dirty="0" smtClean="0"/>
              <a:t> </a:t>
            </a:r>
            <a:r>
              <a:rPr lang="fr-FR" sz="3600" dirty="0" err="1" smtClean="0"/>
              <a:t>fiaraha</a:t>
            </a:r>
            <a:r>
              <a:rPr lang="fr-FR" sz="3600" dirty="0" smtClean="0"/>
              <a:t>-</a:t>
            </a:r>
            <a:r>
              <a:rPr lang="fr-FR" sz="3600" dirty="0" err="1" smtClean="0"/>
              <a:t>monina</a:t>
            </a:r>
            <a:r>
              <a:rPr lang="fr-FR" sz="3600" dirty="0" smtClean="0"/>
              <a:t> </a:t>
            </a:r>
            <a:r>
              <a:rPr lang="fr-FR" sz="3600" dirty="0" err="1" smtClean="0"/>
              <a:t>mandritra</a:t>
            </a:r>
            <a:r>
              <a:rPr lang="fr-FR" sz="3600" dirty="0" smtClean="0"/>
              <a:t> </a:t>
            </a:r>
            <a:r>
              <a:rPr lang="fr-FR" sz="3600" dirty="0" err="1" smtClean="0"/>
              <a:t>ny</a:t>
            </a:r>
            <a:r>
              <a:rPr lang="fr-FR" sz="3600" dirty="0" smtClean="0"/>
              <a:t> </a:t>
            </a:r>
            <a:r>
              <a:rPr lang="fr-FR" sz="3600" dirty="0" err="1" smtClean="0"/>
              <a:t>herinandro</a:t>
            </a:r>
            <a:r>
              <a:rPr lang="fr-FR" sz="3600" dirty="0" smtClean="0"/>
              <a:t> </a:t>
            </a:r>
            <a:r>
              <a:rPr lang="fr-FR" sz="3600" dirty="0" err="1" smtClean="0"/>
              <a:t>manokana</a:t>
            </a:r>
            <a:r>
              <a:rPr lang="fr-FR" sz="3600" dirty="0" smtClean="0"/>
              <a:t> ho </a:t>
            </a:r>
            <a:r>
              <a:rPr lang="fr-FR" sz="3600" dirty="0" err="1" smtClean="0"/>
              <a:t>an’ny</a:t>
            </a:r>
            <a:r>
              <a:rPr lang="fr-FR" sz="3600" dirty="0" smtClean="0"/>
              <a:t> </a:t>
            </a:r>
            <a:r>
              <a:rPr lang="fr-FR" sz="3600" dirty="0" err="1" smtClean="0"/>
              <a:t>fahasalamana</a:t>
            </a:r>
            <a:r>
              <a:rPr lang="fr-FR" sz="3600" dirty="0" smtClean="0"/>
              <a:t>.</a:t>
            </a:r>
            <a:endParaRPr lang="fr-CA" sz="3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Fitoriana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tanàn</a:t>
            </a:r>
            <a:r>
              <a:rPr lang="fr-CA" b="1" dirty="0" smtClean="0">
                <a:solidFill>
                  <a:srgbClr val="FF6600"/>
                </a:solidFill>
              </a:rPr>
              <a:t>-</a:t>
            </a:r>
            <a:r>
              <a:rPr lang="fr-CA" b="1" dirty="0" err="1" smtClean="0">
                <a:solidFill>
                  <a:srgbClr val="FF6600"/>
                </a:solidFill>
              </a:rPr>
              <a:t>dehibe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Vokatra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mahatalanjona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086725" cy="4525963"/>
          </a:xfrm>
        </p:spPr>
        <p:txBody>
          <a:bodyPr>
            <a:normAutofit/>
          </a:bodyPr>
          <a:lstStyle/>
          <a:p>
            <a:r>
              <a:rPr lang="fr-FR" sz="3200" dirty="0" err="1" smtClean="0"/>
              <a:t>Feno</a:t>
            </a:r>
            <a:r>
              <a:rPr lang="fr-FR" sz="3200" dirty="0" smtClean="0"/>
              <a:t> </a:t>
            </a:r>
            <a:r>
              <a:rPr lang="fr-FR" sz="3200" dirty="0" err="1" smtClean="0"/>
              <a:t>hery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asa </a:t>
            </a:r>
            <a:r>
              <a:rPr lang="fr-FR" sz="3200" dirty="0" err="1" smtClean="0"/>
              <a:t>ataon’Andriamanitra</a:t>
            </a:r>
            <a:r>
              <a:rPr lang="fr-FR" sz="3200" dirty="0" smtClean="0"/>
              <a:t> </a:t>
            </a:r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amin’ity</a:t>
            </a:r>
            <a:r>
              <a:rPr lang="fr-FR" sz="3200" dirty="0" smtClean="0"/>
              <a:t>  </a:t>
            </a:r>
            <a:r>
              <a:rPr lang="fr-FR" sz="3200" dirty="0" err="1" smtClean="0"/>
              <a:t>Fiangonana</a:t>
            </a:r>
            <a:r>
              <a:rPr lang="fr-FR" sz="3200" dirty="0" smtClean="0"/>
              <a:t> </a:t>
            </a:r>
            <a:r>
              <a:rPr lang="fr-FR" sz="3200" dirty="0" err="1" smtClean="0"/>
              <a:t>ity</a:t>
            </a:r>
            <a:r>
              <a:rPr lang="fr-FR" sz="3200" dirty="0" smtClean="0"/>
              <a:t> ka </a:t>
            </a:r>
            <a:r>
              <a:rPr lang="fr-FR" sz="3200" dirty="0" err="1" smtClean="0"/>
              <a:t>indraindray</a:t>
            </a:r>
            <a:r>
              <a:rPr lang="fr-FR" sz="3200" dirty="0" smtClean="0"/>
              <a:t> </a:t>
            </a:r>
            <a:r>
              <a:rPr lang="fr-FR" sz="3200" dirty="0" err="1" smtClean="0"/>
              <a:t>aho</a:t>
            </a:r>
            <a:r>
              <a:rPr lang="fr-FR" sz="3200" dirty="0" smtClean="0"/>
              <a:t> dia </a:t>
            </a:r>
            <a:r>
              <a:rPr lang="fr-FR" sz="3200" dirty="0" err="1" smtClean="0"/>
              <a:t>tena</a:t>
            </a:r>
            <a:r>
              <a:rPr lang="fr-FR" sz="3200" dirty="0" smtClean="0"/>
              <a:t> </a:t>
            </a:r>
            <a:r>
              <a:rPr lang="fr-FR" sz="3200" dirty="0" err="1" smtClean="0"/>
              <a:t>talanjona</a:t>
            </a:r>
            <a:r>
              <a:rPr lang="fr-FR" sz="3200" dirty="0" smtClean="0"/>
              <a:t> </a:t>
            </a:r>
            <a:r>
              <a:rPr lang="fr-FR" sz="3200" dirty="0" err="1" smtClean="0"/>
              <a:t>mihitsy</a:t>
            </a:r>
            <a:r>
              <a:rPr lang="fr-FR" sz="3200" dirty="0" smtClean="0"/>
              <a:t>.</a:t>
            </a:r>
          </a:p>
          <a:p>
            <a:r>
              <a:rPr lang="fr-FR" sz="3200" dirty="0" err="1" smtClean="0"/>
              <a:t>Betsaka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zavatra</a:t>
            </a:r>
            <a:r>
              <a:rPr lang="fr-FR" sz="3200" dirty="0" smtClean="0"/>
              <a:t> </a:t>
            </a:r>
            <a:r>
              <a:rPr lang="fr-FR" sz="3200" dirty="0" err="1" smtClean="0"/>
              <a:t>azo</a:t>
            </a:r>
            <a:r>
              <a:rPr lang="fr-FR" sz="3200" dirty="0" smtClean="0"/>
              <a:t> </a:t>
            </a:r>
            <a:r>
              <a:rPr lang="fr-FR" sz="3200" dirty="0" err="1" smtClean="0"/>
              <a:t>ambara</a:t>
            </a:r>
            <a:r>
              <a:rPr lang="fr-FR" sz="3200" dirty="0" smtClean="0"/>
              <a:t> fa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fotoanantsika</a:t>
            </a:r>
            <a:r>
              <a:rPr lang="fr-FR" sz="3200" dirty="0" smtClean="0"/>
              <a:t> no </a:t>
            </a:r>
            <a:r>
              <a:rPr lang="fr-FR" sz="3200" dirty="0" err="1" smtClean="0"/>
              <a:t>tsy</a:t>
            </a:r>
            <a:r>
              <a:rPr lang="fr-FR" sz="3200" dirty="0" smtClean="0"/>
              <a:t> </a:t>
            </a:r>
            <a:r>
              <a:rPr lang="fr-FR" sz="3200" dirty="0" err="1" smtClean="0"/>
              <a:t>ampy</a:t>
            </a:r>
            <a:r>
              <a:rPr lang="fr-FR" sz="3200" dirty="0" smtClean="0"/>
              <a:t>. </a:t>
            </a:r>
          </a:p>
          <a:p>
            <a:r>
              <a:rPr lang="fr-CA" sz="3200" dirty="0" err="1" smtClean="0"/>
              <a:t>Ny</a:t>
            </a:r>
            <a:r>
              <a:rPr lang="fr-CA" sz="3200" dirty="0" smtClean="0"/>
              <a:t> </a:t>
            </a:r>
            <a:r>
              <a:rPr lang="fr-CA" sz="3200" dirty="0" err="1" smtClean="0"/>
              <a:t>tetik’asa</a:t>
            </a:r>
            <a:r>
              <a:rPr lang="fr-CA" sz="3200" dirty="0" smtClean="0"/>
              <a:t> «</a:t>
            </a:r>
            <a:r>
              <a:rPr lang="fr-CA" sz="3200" dirty="0" err="1" smtClean="0"/>
              <a:t>Ilay</a:t>
            </a:r>
            <a:r>
              <a:rPr lang="fr-CA" sz="3200" dirty="0" smtClean="0"/>
              <a:t> </a:t>
            </a:r>
            <a:r>
              <a:rPr lang="fr-CA" sz="3200" dirty="0" err="1" smtClean="0"/>
              <a:t>Fanantenana</a:t>
            </a:r>
            <a:r>
              <a:rPr lang="fr-CA" sz="3200" dirty="0" smtClean="0"/>
              <a:t> </a:t>
            </a:r>
            <a:r>
              <a:rPr lang="fr-CA" sz="3200" dirty="0" err="1" smtClean="0"/>
              <a:t>Lehibe</a:t>
            </a:r>
            <a:r>
              <a:rPr lang="fr-CA" sz="3200" dirty="0" smtClean="0"/>
              <a:t>» dia </a:t>
            </a:r>
            <a:r>
              <a:rPr lang="fr-CA" sz="3200" dirty="0" err="1" smtClean="0"/>
              <a:t>ahitantsika</a:t>
            </a:r>
            <a:r>
              <a:rPr lang="fr-CA" sz="3200" dirty="0" smtClean="0"/>
              <a:t> fa </a:t>
            </a:r>
            <a:r>
              <a:rPr lang="fr-CA" sz="3200" dirty="0" err="1" smtClean="0"/>
              <a:t>miasa</a:t>
            </a:r>
            <a:r>
              <a:rPr lang="fr-CA" sz="3200" dirty="0" smtClean="0"/>
              <a:t> </a:t>
            </a:r>
            <a:r>
              <a:rPr lang="fr-CA" sz="3200" dirty="0" err="1" smtClean="0"/>
              <a:t>amin’ny</a:t>
            </a:r>
            <a:r>
              <a:rPr lang="fr-CA" sz="3200" dirty="0" smtClean="0"/>
              <a:t> </a:t>
            </a:r>
            <a:r>
              <a:rPr lang="fr-CA" sz="3200" dirty="0" err="1" smtClean="0"/>
              <a:t>fomba</a:t>
            </a:r>
            <a:r>
              <a:rPr lang="fr-CA" sz="3200" dirty="0" smtClean="0"/>
              <a:t> </a:t>
            </a:r>
            <a:r>
              <a:rPr lang="fr-CA" sz="3200" dirty="0" err="1" smtClean="0"/>
              <a:t>mahery</a:t>
            </a:r>
            <a:r>
              <a:rPr lang="fr-CA" sz="3200" dirty="0" smtClean="0"/>
              <a:t> </a:t>
            </a:r>
            <a:r>
              <a:rPr lang="fr-CA" sz="3200" dirty="0" err="1" smtClean="0"/>
              <a:t>vaika</a:t>
            </a:r>
            <a:r>
              <a:rPr lang="fr-CA" sz="3200" dirty="0" smtClean="0"/>
              <a:t> </a:t>
            </a:r>
            <a:r>
              <a:rPr lang="fr-CA" sz="3200" dirty="0" err="1" smtClean="0"/>
              <a:t>Andriamanitra</a:t>
            </a:r>
            <a:r>
              <a:rPr lang="fr-CA" sz="3200" dirty="0" smtClean="0"/>
              <a:t> : </a:t>
            </a:r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086725" cy="4525963"/>
          </a:xfrm>
        </p:spPr>
        <p:txBody>
          <a:bodyPr>
            <a:normAutofit/>
          </a:bodyPr>
          <a:lstStyle/>
          <a:p>
            <a:r>
              <a:rPr lang="fr-CA" dirty="0" err="1" smtClean="0"/>
              <a:t>Teo</a:t>
            </a:r>
            <a:r>
              <a:rPr lang="fr-CA" dirty="0" smtClean="0"/>
              <a:t> </a:t>
            </a:r>
            <a:r>
              <a:rPr lang="fr-CA" dirty="0" err="1" smtClean="0"/>
              <a:t>am</a:t>
            </a:r>
            <a:r>
              <a:rPr lang="fr-CA" dirty="0" smtClean="0"/>
              <a:t>-</a:t>
            </a:r>
            <a:r>
              <a:rPr lang="fr-CA" dirty="0" err="1" smtClean="0"/>
              <a:t>piandohana</a:t>
            </a:r>
            <a:r>
              <a:rPr lang="fr-CA" dirty="0" smtClean="0"/>
              <a:t> dia </a:t>
            </a:r>
            <a:r>
              <a:rPr lang="fr-CA" dirty="0" err="1" smtClean="0"/>
              <a:t>boky</a:t>
            </a:r>
            <a:r>
              <a:rPr lang="fr-CA" dirty="0" smtClean="0"/>
              <a:t>  50 </a:t>
            </a:r>
            <a:r>
              <a:rPr lang="fr-CA" dirty="0" err="1" smtClean="0"/>
              <a:t>tapitrisa</a:t>
            </a:r>
            <a:r>
              <a:rPr lang="fr-CA" dirty="0" smtClean="0"/>
              <a:t> no </a:t>
            </a:r>
            <a:r>
              <a:rPr lang="fr-CA" dirty="0" err="1" smtClean="0"/>
              <a:t>nokasaintsika</a:t>
            </a:r>
            <a:r>
              <a:rPr lang="fr-CA" dirty="0" smtClean="0"/>
              <a:t> ho </a:t>
            </a:r>
            <a:r>
              <a:rPr lang="fr-CA" dirty="0" err="1" smtClean="0"/>
              <a:t>zaraina</a:t>
            </a:r>
            <a:r>
              <a:rPr lang="fr-CA" dirty="0" smtClean="0"/>
              <a:t> ; </a:t>
            </a:r>
          </a:p>
          <a:p>
            <a:r>
              <a:rPr lang="fr-CA" dirty="0" err="1" smtClean="0"/>
              <a:t>Tamin’alalan’ny</a:t>
            </a:r>
            <a:r>
              <a:rPr lang="fr-CA" dirty="0" smtClean="0"/>
              <a:t> </a:t>
            </a:r>
            <a:r>
              <a:rPr lang="fr-CA" dirty="0" err="1" smtClean="0"/>
              <a:t>finoana</a:t>
            </a:r>
            <a:r>
              <a:rPr lang="fr-CA" dirty="0" smtClean="0"/>
              <a:t> dia </a:t>
            </a:r>
            <a:r>
              <a:rPr lang="fr-CA" dirty="0" err="1" smtClean="0"/>
              <a:t>novaina</a:t>
            </a:r>
            <a:r>
              <a:rPr lang="fr-CA" dirty="0" smtClean="0"/>
              <a:t> ho 100 </a:t>
            </a:r>
            <a:r>
              <a:rPr lang="fr-CA" dirty="0" err="1" smtClean="0"/>
              <a:t>tapitrisa</a:t>
            </a:r>
            <a:r>
              <a:rPr lang="fr-CA" dirty="0" smtClean="0"/>
              <a:t> </a:t>
            </a:r>
            <a:r>
              <a:rPr lang="fr-CA" dirty="0" err="1" smtClean="0"/>
              <a:t>izany</a:t>
            </a:r>
            <a:r>
              <a:rPr lang="fr-CA" dirty="0" smtClean="0"/>
              <a:t> .</a:t>
            </a:r>
          </a:p>
          <a:p>
            <a:r>
              <a:rPr lang="fr-CA" dirty="0" smtClean="0"/>
              <a:t>Fa </a:t>
            </a:r>
            <a:r>
              <a:rPr lang="fr-CA" dirty="0" err="1" smtClean="0"/>
              <a:t>noho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heriny</a:t>
            </a:r>
            <a:r>
              <a:rPr lang="fr-CA" dirty="0" smtClean="0"/>
              <a:t> </a:t>
            </a:r>
            <a:r>
              <a:rPr lang="fr-CA" dirty="0" err="1" smtClean="0"/>
              <a:t>sy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fahasoavany</a:t>
            </a:r>
            <a:r>
              <a:rPr lang="fr-CA" dirty="0" smtClean="0"/>
              <a:t> dia </a:t>
            </a:r>
            <a:r>
              <a:rPr lang="fr-CA" dirty="0" err="1" smtClean="0"/>
              <a:t>mihoatra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140 </a:t>
            </a:r>
            <a:r>
              <a:rPr lang="fr-CA" dirty="0" err="1" smtClean="0"/>
              <a:t>tapitrisa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boky</a:t>
            </a:r>
            <a:r>
              <a:rPr lang="fr-CA" dirty="0" smtClean="0"/>
              <a:t> </a:t>
            </a:r>
            <a:r>
              <a:rPr lang="fr-CA" dirty="0" err="1" smtClean="0"/>
              <a:t>voazarantsika</a:t>
            </a:r>
            <a:r>
              <a:rPr lang="fr-CA" dirty="0" smtClean="0"/>
              <a:t> – </a:t>
            </a:r>
            <a:r>
              <a:rPr lang="fr-CA" dirty="0" err="1" smtClean="0"/>
              <a:t>voazaranareo</a:t>
            </a:r>
            <a:r>
              <a:rPr lang="fr-CA" dirty="0" smtClean="0"/>
              <a:t> !</a:t>
            </a:r>
          </a:p>
          <a:p>
            <a:r>
              <a:rPr lang="fr-FR" dirty="0" err="1" smtClean="0"/>
              <a:t>Deraina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Tompo</a:t>
            </a:r>
            <a:r>
              <a:rPr lang="fr-FR" dirty="0" smtClean="0"/>
              <a:t> </a:t>
            </a:r>
            <a:r>
              <a:rPr lang="fr-FR" dirty="0" err="1" smtClean="0"/>
              <a:t>noho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fitomboana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mampino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.</a:t>
            </a:r>
            <a:endParaRPr lang="fr-CA" dirty="0" smtClean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Vokatra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mahatalanjona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086725" cy="4525963"/>
          </a:xfrm>
        </p:spPr>
        <p:txBody>
          <a:bodyPr>
            <a:normAutofit/>
          </a:bodyPr>
          <a:lstStyle/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boky</a:t>
            </a:r>
            <a:r>
              <a:rPr lang="fr-FR" dirty="0" smtClean="0"/>
              <a:t> </a:t>
            </a:r>
            <a:r>
              <a:rPr lang="fr-FR" dirty="0" err="1" smtClean="0"/>
              <a:t>Hery</a:t>
            </a:r>
            <a:r>
              <a:rPr lang="fr-FR" dirty="0" smtClean="0"/>
              <a:t> </a:t>
            </a:r>
            <a:r>
              <a:rPr lang="fr-FR" dirty="0" err="1" smtClean="0"/>
              <a:t>Mifanandrina</a:t>
            </a:r>
            <a:r>
              <a:rPr lang="fr-FR" dirty="0" smtClean="0"/>
              <a:t> </a:t>
            </a:r>
            <a:r>
              <a:rPr lang="fr-FR" dirty="0" err="1" smtClean="0"/>
              <a:t>mantsy</a:t>
            </a:r>
            <a:r>
              <a:rPr lang="fr-FR" dirty="0" smtClean="0"/>
              <a:t> dia </a:t>
            </a:r>
            <a:r>
              <a:rPr lang="fr-FR" dirty="0" err="1" smtClean="0"/>
              <a:t>nambaran</a:t>
            </a:r>
            <a:r>
              <a:rPr lang="fr-FR" dirty="0" smtClean="0"/>
              <a:t>-</a:t>
            </a:r>
            <a:r>
              <a:rPr lang="fr-FR" dirty="0" err="1" smtClean="0"/>
              <a:t>dRamatoa</a:t>
            </a:r>
            <a:r>
              <a:rPr lang="fr-FR" dirty="0" smtClean="0"/>
              <a:t>  Ellen White fa </a:t>
            </a:r>
            <a:r>
              <a:rPr lang="fr-FR" dirty="0" err="1" smtClean="0"/>
              <a:t>tokony</a:t>
            </a:r>
            <a:r>
              <a:rPr lang="fr-FR" dirty="0" smtClean="0"/>
              <a:t> </a:t>
            </a:r>
            <a:r>
              <a:rPr lang="fr-FR" dirty="0" err="1" smtClean="0"/>
              <a:t>haparitaka</a:t>
            </a:r>
            <a:r>
              <a:rPr lang="fr-FR" dirty="0" smtClean="0"/>
              <a:t> </a:t>
            </a:r>
            <a:r>
              <a:rPr lang="fr-FR" dirty="0" err="1" smtClean="0"/>
              <a:t>mihoatra</a:t>
            </a:r>
            <a:r>
              <a:rPr lang="fr-FR" dirty="0" smtClean="0"/>
              <a:t> </a:t>
            </a:r>
            <a:r>
              <a:rPr lang="fr-FR" dirty="0" err="1" smtClean="0"/>
              <a:t>noho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boky</a:t>
            </a:r>
            <a:r>
              <a:rPr lang="fr-FR" dirty="0" smtClean="0"/>
              <a:t> </a:t>
            </a:r>
            <a:r>
              <a:rPr lang="fr-FR" dirty="0" err="1" smtClean="0"/>
              <a:t>hafa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Olona</a:t>
            </a:r>
            <a:r>
              <a:rPr lang="fr-FR" dirty="0" smtClean="0"/>
              <a:t> an-</a:t>
            </a:r>
            <a:r>
              <a:rPr lang="fr-FR" dirty="0" err="1" smtClean="0"/>
              <a:t>tapitrisany</a:t>
            </a:r>
            <a:r>
              <a:rPr lang="fr-FR" dirty="0" smtClean="0"/>
              <a:t> </a:t>
            </a:r>
            <a:r>
              <a:rPr lang="fr-FR" dirty="0" err="1" smtClean="0"/>
              <a:t>maro</a:t>
            </a:r>
            <a:r>
              <a:rPr lang="fr-FR" dirty="0" smtClean="0"/>
              <a:t> no </a:t>
            </a:r>
            <a:r>
              <a:rPr lang="fr-FR" dirty="0" err="1" smtClean="0"/>
              <a:t>mamaky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boky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hanova</a:t>
            </a:r>
            <a:r>
              <a:rPr lang="fr-FR" dirty="0" smtClean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betsaka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Mampahery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mahafantatra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endParaRPr lang="fr-CA" dirty="0" smtClean="0"/>
          </a:p>
          <a:p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Vokatra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mahatalanjona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4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rgbClr val="FF6600"/>
                </a:solidFill>
              </a:rPr>
              <a:t>Miatrika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b="1" dirty="0" err="1" smtClean="0">
                <a:solidFill>
                  <a:srgbClr val="FF6600"/>
                </a:solidFill>
              </a:rPr>
              <a:t>fihaikana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b="1" dirty="0" err="1" smtClean="0">
                <a:solidFill>
                  <a:srgbClr val="FF6600"/>
                </a:solidFill>
              </a:rPr>
              <a:t>goavana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086725" cy="4470816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maha-Fiangonana</a:t>
            </a:r>
            <a:r>
              <a:rPr lang="en-US" dirty="0" smtClean="0"/>
              <a:t> </a:t>
            </a:r>
            <a:r>
              <a:rPr lang="en-US" dirty="0" err="1" smtClean="0"/>
              <a:t>antsika</a:t>
            </a:r>
            <a:r>
              <a:rPr lang="en-US" dirty="0" smtClean="0"/>
              <a:t> </a:t>
            </a:r>
            <a:r>
              <a:rPr lang="en-US" dirty="0" err="1" smtClean="0"/>
              <a:t>anefa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miatrika</a:t>
            </a:r>
            <a:r>
              <a:rPr lang="en-US" dirty="0" smtClean="0"/>
              <a:t> </a:t>
            </a:r>
            <a:r>
              <a:rPr lang="en-US" dirty="0" err="1" smtClean="0"/>
              <a:t>fihaikana</a:t>
            </a:r>
            <a:r>
              <a:rPr lang="en-US" dirty="0" smtClean="0"/>
              <a:t> </a:t>
            </a:r>
            <a:r>
              <a:rPr lang="en-US" dirty="0" err="1" smtClean="0"/>
              <a:t>goavana</a:t>
            </a:r>
            <a:r>
              <a:rPr lang="en-US" dirty="0" smtClean="0"/>
              <a:t> </a:t>
            </a:r>
            <a:r>
              <a:rPr lang="en-US" dirty="0" err="1" smtClean="0"/>
              <a:t>isika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Ireto</a:t>
            </a:r>
            <a:r>
              <a:rPr lang="en-US" dirty="0" smtClean="0"/>
              <a:t> </a:t>
            </a:r>
            <a:r>
              <a:rPr lang="en-US" dirty="0" err="1" smtClean="0"/>
              <a:t>misy</a:t>
            </a:r>
            <a:r>
              <a:rPr lang="en-US" dirty="0" smtClean="0"/>
              <a:t> </a:t>
            </a:r>
            <a:r>
              <a:rPr lang="en-US" dirty="0" err="1" smtClean="0"/>
              <a:t>efatra</a:t>
            </a:r>
            <a:r>
              <a:rPr lang="en-US" dirty="0" smtClean="0"/>
              <a:t> </a:t>
            </a:r>
            <a:r>
              <a:rPr lang="en-US" dirty="0" err="1" smtClean="0"/>
              <a:t>tena</a:t>
            </a:r>
            <a:r>
              <a:rPr lang="en-US" dirty="0" smtClean="0"/>
              <a:t> </a:t>
            </a:r>
            <a:r>
              <a:rPr lang="en-US" dirty="0" err="1" smtClean="0"/>
              <a:t>mahavelon’ahiahy</a:t>
            </a:r>
            <a:r>
              <a:rPr lang="en-US" dirty="0" smtClean="0"/>
              <a:t> 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fomba</a:t>
            </a:r>
            <a:r>
              <a:rPr lang="en-US" dirty="0" smtClean="0"/>
              <a:t> </a:t>
            </a:r>
            <a:r>
              <a:rPr lang="en-US" dirty="0" err="1" smtClean="0"/>
              <a:t>manokana</a:t>
            </a:r>
            <a:r>
              <a:rPr lang="en-US" dirty="0" smtClean="0"/>
              <a:t> .</a:t>
            </a:r>
          </a:p>
          <a:p>
            <a:r>
              <a:rPr lang="fr-FR" dirty="0" err="1" smtClean="0"/>
              <a:t>Tsoriko</a:t>
            </a:r>
            <a:r>
              <a:rPr lang="fr-FR" dirty="0" smtClean="0"/>
              <a:t> </a:t>
            </a:r>
            <a:r>
              <a:rPr lang="fr-FR" dirty="0" err="1" smtClean="0"/>
              <a:t>anefa</a:t>
            </a:r>
            <a:r>
              <a:rPr lang="fr-FR" dirty="0" smtClean="0"/>
              <a:t> fa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mambra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no </a:t>
            </a:r>
            <a:r>
              <a:rPr lang="fr-FR" dirty="0" err="1" smtClean="0"/>
              <a:t>tratran’izany,saingy</a:t>
            </a:r>
            <a:r>
              <a:rPr lang="fr-FR" dirty="0" smtClean="0"/>
              <a:t> </a:t>
            </a:r>
            <a:r>
              <a:rPr lang="fr-FR" dirty="0" err="1" smtClean="0"/>
              <a:t>mety</a:t>
            </a:r>
            <a:r>
              <a:rPr lang="fr-FR" dirty="0" smtClean="0"/>
              <a:t> </a:t>
            </a:r>
            <a:r>
              <a:rPr lang="fr-FR" dirty="0" err="1" smtClean="0"/>
              <a:t>hampidi</a:t>
            </a:r>
            <a:r>
              <a:rPr lang="fr-FR" dirty="0" smtClean="0"/>
              <a:t>-</a:t>
            </a:r>
            <a:r>
              <a:rPr lang="fr-FR" dirty="0" err="1" smtClean="0"/>
              <a:t>doza</a:t>
            </a:r>
            <a:r>
              <a:rPr lang="fr-FR" dirty="0" smtClean="0"/>
              <a:t> ka </a:t>
            </a:r>
            <a:r>
              <a:rPr lang="fr-FR" dirty="0" err="1" smtClean="0"/>
              <a:t>izany</a:t>
            </a:r>
            <a:r>
              <a:rPr lang="fr-FR" dirty="0" smtClean="0"/>
              <a:t> no </a:t>
            </a:r>
            <a:r>
              <a:rPr lang="fr-FR" dirty="0" err="1" smtClean="0"/>
              <a:t>mampiasa</a:t>
            </a:r>
            <a:r>
              <a:rPr lang="fr-FR" dirty="0" smtClean="0"/>
              <a:t> </a:t>
            </a:r>
            <a:r>
              <a:rPr lang="fr-FR" dirty="0" err="1" smtClean="0"/>
              <a:t>saina</a:t>
            </a:r>
            <a:r>
              <a:rPr lang="fr-FR" dirty="0" smtClean="0"/>
              <a:t> </a:t>
            </a:r>
            <a:r>
              <a:rPr lang="fr-FR" dirty="0" err="1" smtClean="0"/>
              <a:t>ahy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91003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086725" cy="447081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 </a:t>
            </a:r>
            <a:r>
              <a:rPr lang="en-US" sz="3200" dirty="0" err="1" smtClean="0"/>
              <a:t>Mitamberina</a:t>
            </a:r>
            <a:r>
              <a:rPr lang="en-US" sz="3200" dirty="0" smtClean="0"/>
              <a:t> </a:t>
            </a:r>
            <a:r>
              <a:rPr lang="en-US" sz="3200" dirty="0" err="1" smtClean="0"/>
              <a:t>ao</a:t>
            </a:r>
            <a:r>
              <a:rPr lang="en-US" sz="3200" dirty="0" smtClean="0"/>
              <a:t> an-</a:t>
            </a:r>
            <a:r>
              <a:rPr lang="en-US" sz="3200" dirty="0" err="1" smtClean="0"/>
              <a:t>tsaiko</a:t>
            </a: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fampitan-dremana</a:t>
            </a:r>
            <a:r>
              <a:rPr lang="en-US" sz="3200" dirty="0" smtClean="0"/>
              <a:t> </a:t>
            </a:r>
            <a:r>
              <a:rPr lang="en-US" sz="3200" dirty="0" err="1" smtClean="0"/>
              <a:t>nomen’ny</a:t>
            </a:r>
            <a:r>
              <a:rPr lang="en-US" sz="3200" dirty="0" smtClean="0"/>
              <a:t> </a:t>
            </a:r>
            <a:r>
              <a:rPr lang="en-US" sz="3200" dirty="0" err="1" smtClean="0"/>
              <a:t>apostoly</a:t>
            </a:r>
            <a:r>
              <a:rPr lang="en-US" sz="3200" dirty="0" smtClean="0"/>
              <a:t> </a:t>
            </a:r>
            <a:r>
              <a:rPr lang="en-US" sz="3200" dirty="0" err="1" smtClean="0"/>
              <a:t>Paoly</a:t>
            </a: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loholom-piangonana</a:t>
            </a:r>
            <a:r>
              <a:rPr lang="en-US" sz="3200" dirty="0" smtClean="0"/>
              <a:t> </a:t>
            </a:r>
            <a:r>
              <a:rPr lang="en-US" sz="3200" dirty="0" err="1" smtClean="0"/>
              <a:t>tao</a:t>
            </a:r>
            <a:r>
              <a:rPr lang="en-US" sz="3200" dirty="0" smtClean="0"/>
              <a:t> </a:t>
            </a:r>
            <a:r>
              <a:rPr lang="en-US" sz="3200" dirty="0" err="1" smtClean="0"/>
              <a:t>Efesosy</a:t>
            </a:r>
            <a:r>
              <a:rPr lang="en-US" sz="3200" dirty="0" smtClean="0"/>
              <a:t> </a:t>
            </a:r>
            <a:r>
              <a:rPr lang="en-US" sz="3200" dirty="0" err="1" smtClean="0"/>
              <a:t>raha</a:t>
            </a:r>
            <a:r>
              <a:rPr lang="en-US" sz="3200" dirty="0" smtClean="0"/>
              <a:t> </a:t>
            </a:r>
            <a:r>
              <a:rPr lang="en-US" sz="3200" dirty="0" err="1" smtClean="0"/>
              <a:t>hoy</a:t>
            </a:r>
            <a:r>
              <a:rPr lang="en-US" sz="3200" dirty="0" smtClean="0"/>
              <a:t> </a:t>
            </a:r>
            <a:r>
              <a:rPr lang="en-US" sz="3200" dirty="0" err="1" smtClean="0"/>
              <a:t>izy</a:t>
            </a:r>
            <a:r>
              <a:rPr lang="en-US" sz="3200" dirty="0" smtClean="0"/>
              <a:t> :</a:t>
            </a:r>
          </a:p>
          <a:p>
            <a:r>
              <a:rPr lang="en-US" sz="3200" dirty="0" smtClean="0"/>
              <a:t>“Ka </a:t>
            </a:r>
            <a:r>
              <a:rPr lang="en-US" sz="3200" dirty="0" err="1" smtClean="0"/>
              <a:t>tsy</a:t>
            </a:r>
            <a:r>
              <a:rPr lang="en-US" sz="3200" dirty="0" smtClean="0"/>
              <a:t> </a:t>
            </a:r>
            <a:r>
              <a:rPr lang="en-US" sz="3200" dirty="0" err="1" smtClean="0"/>
              <a:t>mba</a:t>
            </a:r>
            <a:r>
              <a:rPr lang="en-US" sz="3200" dirty="0" smtClean="0"/>
              <a:t> </a:t>
            </a:r>
            <a:r>
              <a:rPr lang="en-US" sz="3200" dirty="0" err="1" smtClean="0"/>
              <a:t>nafeniko</a:t>
            </a:r>
            <a:r>
              <a:rPr lang="en-US" sz="3200" dirty="0" smtClean="0"/>
              <a:t> </a:t>
            </a:r>
            <a:r>
              <a:rPr lang="en-US" sz="3200" dirty="0" err="1" smtClean="0"/>
              <a:t>izay</a:t>
            </a:r>
            <a:r>
              <a:rPr lang="en-US" sz="3200" dirty="0" smtClean="0"/>
              <a:t> </a:t>
            </a:r>
            <a:r>
              <a:rPr lang="en-US" sz="3200" dirty="0" err="1" smtClean="0"/>
              <a:t>mahasoa</a:t>
            </a:r>
            <a:r>
              <a:rPr lang="en-US" sz="3200" dirty="0" smtClean="0"/>
              <a:t> , </a:t>
            </a:r>
            <a:r>
              <a:rPr lang="en-US" sz="3200" dirty="0" err="1" smtClean="0"/>
              <a:t>fa</a:t>
            </a:r>
            <a:r>
              <a:rPr lang="en-US" sz="3200" dirty="0" smtClean="0"/>
              <a:t> </a:t>
            </a:r>
            <a:r>
              <a:rPr lang="en-US" sz="3200" dirty="0" err="1" smtClean="0"/>
              <a:t>nambarako</a:t>
            </a:r>
            <a:r>
              <a:rPr lang="en-US" sz="3200" dirty="0" smtClean="0"/>
              <a:t> </a:t>
            </a:r>
            <a:r>
              <a:rPr lang="en-US" sz="3200" dirty="0" err="1" smtClean="0"/>
              <a:t>sy</a:t>
            </a:r>
            <a:r>
              <a:rPr lang="en-US" sz="3200" dirty="0" smtClean="0"/>
              <a:t> </a:t>
            </a:r>
            <a:r>
              <a:rPr lang="en-US" sz="3200" dirty="0" err="1" smtClean="0"/>
              <a:t>nampianariko</a:t>
            </a:r>
            <a:r>
              <a:rPr lang="en-US" sz="3200" dirty="0" smtClean="0"/>
              <a:t> </a:t>
            </a:r>
            <a:r>
              <a:rPr lang="en-US" sz="3200" dirty="0" err="1" smtClean="0"/>
              <a:t>anareo</a:t>
            </a:r>
            <a:r>
              <a:rPr lang="en-US" sz="3200" dirty="0" smtClean="0"/>
              <a:t> …”  </a:t>
            </a:r>
            <a:r>
              <a:rPr lang="en-US" sz="3200" dirty="0" err="1" smtClean="0"/>
              <a:t>Ary</a:t>
            </a:r>
            <a:r>
              <a:rPr lang="en-US" sz="3200" dirty="0" smtClean="0"/>
              <a:t> </a:t>
            </a:r>
            <a:r>
              <a:rPr lang="en-US" sz="3200" dirty="0" err="1" smtClean="0"/>
              <a:t>dia</a:t>
            </a:r>
            <a:r>
              <a:rPr lang="en-US" sz="3200" dirty="0" smtClean="0"/>
              <a:t> </a:t>
            </a:r>
            <a:r>
              <a:rPr lang="en-US" sz="3200" dirty="0" err="1" smtClean="0"/>
              <a:t>mbola</a:t>
            </a:r>
            <a:r>
              <a:rPr lang="en-US" sz="3200" dirty="0" smtClean="0"/>
              <a:t> </a:t>
            </a:r>
            <a:r>
              <a:rPr lang="en-US" sz="3200" dirty="0" err="1" smtClean="0"/>
              <a:t>nampiany</a:t>
            </a:r>
            <a:r>
              <a:rPr lang="en-US" sz="3200" dirty="0" smtClean="0"/>
              <a:t> hoe :</a:t>
            </a:r>
          </a:p>
          <a:p>
            <a:r>
              <a:rPr lang="en-US" sz="3200" dirty="0" smtClean="0"/>
              <a:t>“</a:t>
            </a:r>
            <a:r>
              <a:rPr lang="en-US" sz="3200" dirty="0" err="1" smtClean="0"/>
              <a:t>Fa</a:t>
            </a:r>
            <a:r>
              <a:rPr lang="en-US" sz="3200" dirty="0" smtClean="0"/>
              <a:t> </a:t>
            </a:r>
            <a:r>
              <a:rPr lang="en-US" sz="3200" dirty="0" err="1" smtClean="0"/>
              <a:t>tsy</a:t>
            </a:r>
            <a:r>
              <a:rPr lang="en-US" sz="3200" dirty="0" smtClean="0"/>
              <a:t> </a:t>
            </a:r>
            <a:r>
              <a:rPr lang="en-US" sz="3200" dirty="0" err="1" smtClean="0"/>
              <a:t>nafeniko</a:t>
            </a:r>
            <a:r>
              <a:rPr lang="en-US" sz="3200" dirty="0" smtClean="0"/>
              <a:t> </a:t>
            </a:r>
            <a:r>
              <a:rPr lang="en-US" sz="3200" dirty="0" err="1" smtClean="0"/>
              <a:t>anareo</a:t>
            </a:r>
            <a:r>
              <a:rPr lang="en-US" sz="3200" dirty="0" smtClean="0"/>
              <a:t> ,</a:t>
            </a:r>
            <a:r>
              <a:rPr lang="en-US" sz="3200" dirty="0" err="1" smtClean="0"/>
              <a:t>fa</a:t>
            </a:r>
            <a:r>
              <a:rPr lang="en-US" sz="3200" dirty="0" smtClean="0"/>
              <a:t> </a:t>
            </a:r>
            <a:r>
              <a:rPr lang="en-US" sz="3200" dirty="0" err="1" smtClean="0"/>
              <a:t>notoriko</a:t>
            </a:r>
            <a:r>
              <a:rPr lang="en-US" sz="3200" dirty="0" smtClean="0"/>
              <a:t> </a:t>
            </a:r>
            <a:r>
              <a:rPr lang="en-US" sz="3200" dirty="0" err="1" smtClean="0"/>
              <a:t>taminareo</a:t>
            </a:r>
            <a:r>
              <a:rPr lang="en-US" sz="3200" dirty="0" smtClean="0"/>
              <a:t> </a:t>
            </a:r>
            <a:r>
              <a:rPr lang="en-US" sz="3200" dirty="0" err="1" smtClean="0"/>
              <a:t>avokoa</a:t>
            </a: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saina</a:t>
            </a:r>
            <a:r>
              <a:rPr lang="en-US" sz="3200" dirty="0" smtClean="0"/>
              <a:t> </a:t>
            </a:r>
            <a:r>
              <a:rPr lang="en-US" sz="3200" dirty="0" err="1" smtClean="0"/>
              <a:t>rehetra</a:t>
            </a:r>
            <a:r>
              <a:rPr lang="en-US" sz="3200" dirty="0" smtClean="0"/>
              <a:t> </a:t>
            </a:r>
            <a:r>
              <a:rPr lang="en-US" sz="3200" dirty="0" err="1" smtClean="0"/>
              <a:t>natolotr</a:t>
            </a:r>
            <a:r>
              <a:rPr lang="en-US" sz="3200" dirty="0" smtClean="0"/>
              <a:t>’ </a:t>
            </a:r>
            <a:r>
              <a:rPr lang="en-US" sz="3200" dirty="0" err="1" smtClean="0"/>
              <a:t>Andriamanitra</a:t>
            </a:r>
            <a:r>
              <a:rPr lang="en-US" sz="3200" smtClean="0"/>
              <a:t>.” (Asa.20:20,27 </a:t>
            </a:r>
            <a:r>
              <a:rPr lang="en-US" sz="3200" dirty="0" smtClean="0"/>
              <a:t>) </a:t>
            </a: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rgbClr val="FF6600"/>
                </a:solidFill>
              </a:rPr>
              <a:t>Miatrika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b="1" dirty="0" err="1" smtClean="0">
                <a:solidFill>
                  <a:srgbClr val="FF6600"/>
                </a:solidFill>
              </a:rPr>
              <a:t>fihaikana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b="1" dirty="0" err="1" smtClean="0">
                <a:solidFill>
                  <a:srgbClr val="FF6600"/>
                </a:solidFill>
              </a:rPr>
              <a:t>goavana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003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9972"/>
            <a:ext cx="8229600" cy="4670853"/>
          </a:xfrm>
        </p:spPr>
        <p:txBody>
          <a:bodyPr>
            <a:normAutofit/>
          </a:bodyPr>
          <a:lstStyle/>
          <a:p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midika</a:t>
            </a:r>
            <a:r>
              <a:rPr lang="fr-FR" dirty="0" smtClean="0"/>
              <a:t> </a:t>
            </a:r>
            <a:r>
              <a:rPr lang="fr-FR" dirty="0" err="1" smtClean="0"/>
              <a:t>akory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fa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manana</a:t>
            </a:r>
            <a:r>
              <a:rPr lang="fr-FR" dirty="0" smtClean="0"/>
              <a:t> </a:t>
            </a:r>
            <a:r>
              <a:rPr lang="fr-FR" dirty="0" err="1" smtClean="0"/>
              <a:t>fihaikana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.</a:t>
            </a:r>
          </a:p>
          <a:p>
            <a:r>
              <a:rPr lang="fr-FR" dirty="0" smtClean="0"/>
              <a:t>Tena </a:t>
            </a:r>
            <a:r>
              <a:rPr lang="fr-FR" dirty="0" err="1" smtClean="0"/>
              <a:t>manana</a:t>
            </a:r>
            <a:r>
              <a:rPr lang="fr-FR" dirty="0" smtClean="0"/>
              <a:t> </a:t>
            </a:r>
            <a:r>
              <a:rPr lang="fr-FR" dirty="0" err="1" smtClean="0"/>
              <a:t>tokoa</a:t>
            </a:r>
            <a:r>
              <a:rPr lang="fr-FR" dirty="0" smtClean="0"/>
              <a:t> </a:t>
            </a:r>
            <a:r>
              <a:rPr lang="fr-FR" dirty="0" err="1" smtClean="0"/>
              <a:t>izy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amim</a:t>
            </a:r>
            <a:r>
              <a:rPr lang="fr-FR" dirty="0" smtClean="0"/>
              <a:t>-</a:t>
            </a:r>
            <a:r>
              <a:rPr lang="fr-FR" dirty="0" err="1" smtClean="0"/>
              <a:t>pahatsorana</a:t>
            </a:r>
            <a:r>
              <a:rPr lang="fr-FR" dirty="0" smtClean="0"/>
              <a:t> no </a:t>
            </a:r>
            <a:r>
              <a:rPr lang="fr-FR" dirty="0" err="1" smtClean="0"/>
              <a:t>ilazako</a:t>
            </a:r>
            <a:r>
              <a:rPr lang="fr-FR" dirty="0" smtClean="0"/>
              <a:t> </a:t>
            </a:r>
            <a:r>
              <a:rPr lang="fr-FR" dirty="0" err="1" smtClean="0"/>
              <a:t>aminareo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sasany</a:t>
            </a:r>
            <a:r>
              <a:rPr lang="fr-FR" dirty="0" smtClean="0"/>
              <a:t> </a:t>
            </a:r>
            <a:r>
              <a:rPr lang="fr-FR" dirty="0" err="1" smtClean="0"/>
              <a:t>amin’izy</a:t>
            </a:r>
            <a:r>
              <a:rPr lang="fr-FR" dirty="0" smtClean="0"/>
              <a:t> </a:t>
            </a:r>
            <a:r>
              <a:rPr lang="fr-FR" dirty="0" err="1" smtClean="0"/>
              <a:t>ireny</a:t>
            </a:r>
            <a:r>
              <a:rPr lang="fr-FR" dirty="0" smtClean="0"/>
              <a:t> </a:t>
            </a:r>
            <a:r>
              <a:rPr lang="fr-FR" dirty="0" err="1" smtClean="0"/>
              <a:t>anio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anivon’ireny</a:t>
            </a:r>
            <a:r>
              <a:rPr lang="fr-FR" dirty="0" smtClean="0"/>
              <a:t> </a:t>
            </a:r>
            <a:r>
              <a:rPr lang="fr-FR" dirty="0" err="1" smtClean="0"/>
              <a:t>fihaikana</a:t>
            </a:r>
            <a:r>
              <a:rPr lang="fr-FR" dirty="0" smtClean="0"/>
              <a:t> </a:t>
            </a:r>
            <a:r>
              <a:rPr lang="fr-FR" dirty="0" err="1" smtClean="0"/>
              <a:t>ireny</a:t>
            </a:r>
            <a:r>
              <a:rPr lang="fr-FR" dirty="0" smtClean="0"/>
              <a:t> </a:t>
            </a:r>
            <a:r>
              <a:rPr lang="fr-FR" dirty="0" err="1" smtClean="0"/>
              <a:t>anefa</a:t>
            </a:r>
            <a:r>
              <a:rPr lang="fr-FR" dirty="0" smtClean="0"/>
              <a:t> dia </a:t>
            </a:r>
            <a:r>
              <a:rPr lang="fr-FR" dirty="0" err="1" smtClean="0"/>
              <a:t>miasa</a:t>
            </a:r>
            <a:r>
              <a:rPr lang="fr-FR" dirty="0" smtClean="0"/>
              <a:t> </a:t>
            </a:r>
            <a:r>
              <a:rPr lang="fr-FR" dirty="0" err="1" smtClean="0"/>
              <a:t>amin</a:t>
            </a:r>
            <a:r>
              <a:rPr lang="fr-FR" dirty="0" smtClean="0"/>
              <a:t>-</a:t>
            </a:r>
            <a:r>
              <a:rPr lang="fr-FR" dirty="0" err="1" smtClean="0"/>
              <a:t>kery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azo</a:t>
            </a:r>
            <a:r>
              <a:rPr lang="fr-FR" dirty="0" smtClean="0"/>
              <a:t> </a:t>
            </a:r>
            <a:r>
              <a:rPr lang="fr-FR" dirty="0" err="1" smtClean="0"/>
              <a:t>antoka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fandresen’ny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farany</a:t>
            </a:r>
            <a:r>
              <a:rPr lang="fr-FR" smtClean="0"/>
              <a:t> .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990" y="0"/>
            <a:ext cx="9143999" cy="1814504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3800" b="1" dirty="0" err="1" smtClean="0">
                <a:solidFill>
                  <a:srgbClr val="FF6600"/>
                </a:solidFill>
              </a:rPr>
              <a:t>Ny</a:t>
            </a:r>
            <a:r>
              <a:rPr lang="en-US" sz="3800" b="1" dirty="0" smtClean="0">
                <a:solidFill>
                  <a:srgbClr val="FF6600"/>
                </a:solidFill>
              </a:rPr>
              <a:t>  </a:t>
            </a:r>
            <a:r>
              <a:rPr lang="en-US" sz="3800" b="1" dirty="0" err="1" smtClean="0">
                <a:solidFill>
                  <a:srgbClr val="FF6600"/>
                </a:solidFill>
              </a:rPr>
              <a:t>Advantista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mitandrina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ny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andro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fahafito</a:t>
            </a:r>
            <a:r>
              <a:rPr lang="en-US" sz="3800" b="1" dirty="0" smtClean="0">
                <a:solidFill>
                  <a:srgbClr val="FF6600"/>
                </a:solidFill>
              </a:rPr>
              <a:t> :</a:t>
            </a:r>
            <a:br>
              <a:rPr lang="en-US" sz="3800" b="1" dirty="0" smtClean="0">
                <a:solidFill>
                  <a:srgbClr val="FF6600"/>
                </a:solidFill>
              </a:rPr>
            </a:b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Fihetsehana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b="1" dirty="0" err="1" smtClean="0">
                <a:solidFill>
                  <a:srgbClr val="FF6600"/>
                </a:solidFill>
              </a:rPr>
              <a:t>ara-paminaniana</a:t>
            </a:r>
            <a:r>
              <a:rPr lang="en-US" sz="3800" b="1" dirty="0" smtClean="0">
                <a:solidFill>
                  <a:srgbClr val="FF6600"/>
                </a:solidFill>
              </a:rPr>
              <a:t> </a:t>
            </a:r>
            <a:r>
              <a:rPr lang="en-US" sz="3800" dirty="0"/>
              <a:t/>
            </a:r>
            <a:br>
              <a:rPr lang="en-US" sz="3800" dirty="0"/>
            </a:br>
            <a:endParaRPr lang="fr-CA" sz="3800" dirty="0"/>
          </a:p>
        </p:txBody>
      </p:sp>
    </p:spTree>
    <p:extLst>
      <p:ext uri="{BB962C8B-B14F-4D97-AF65-F5344CB8AC3E}">
        <p14:creationId xmlns="" xmlns:p14="http://schemas.microsoft.com/office/powerpoint/2010/main" val="35535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086725" cy="44708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maha-Mpitandrina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mpino</a:t>
            </a:r>
            <a:r>
              <a:rPr lang="en-US" dirty="0" smtClean="0"/>
              <a:t> </a:t>
            </a:r>
            <a:r>
              <a:rPr lang="en-US" dirty="0" err="1" smtClean="0"/>
              <a:t>advantista</a:t>
            </a:r>
            <a:r>
              <a:rPr lang="en-US" dirty="0" smtClean="0"/>
              <a:t> </a:t>
            </a:r>
            <a:r>
              <a:rPr lang="en-US" dirty="0" err="1" smtClean="0"/>
              <a:t>maneran-tany</a:t>
            </a:r>
            <a:r>
              <a:rPr lang="en-US" dirty="0" smtClean="0"/>
              <a:t> </a:t>
            </a:r>
            <a:r>
              <a:rPr lang="en-US" dirty="0" err="1" smtClean="0"/>
              <a:t>ahy</a:t>
            </a:r>
            <a:r>
              <a:rPr lang="en-US" dirty="0" smtClean="0"/>
              <a:t> ,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fitiavako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fijoroako</a:t>
            </a:r>
            <a:r>
              <a:rPr lang="en-US" dirty="0" smtClean="0"/>
              <a:t> ho </a:t>
            </a:r>
            <a:r>
              <a:rPr lang="en-US" dirty="0" err="1" smtClean="0"/>
              <a:t>mahatoky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Tenin’Andriamanitra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manery</a:t>
            </a:r>
            <a:r>
              <a:rPr lang="en-US" dirty="0" smtClean="0"/>
              <a:t> </a:t>
            </a:r>
            <a:r>
              <a:rPr lang="en-US" dirty="0" err="1" smtClean="0"/>
              <a:t>ahy</a:t>
            </a:r>
            <a:r>
              <a:rPr lang="en-US" dirty="0" smtClean="0"/>
              <a:t> </a:t>
            </a:r>
            <a:r>
              <a:rPr lang="en-US" dirty="0" err="1" smtClean="0"/>
              <a:t>hizara</a:t>
            </a:r>
            <a:r>
              <a:rPr lang="en-US" dirty="0" smtClean="0"/>
              <a:t> </a:t>
            </a:r>
            <a:r>
              <a:rPr lang="en-US" dirty="0" err="1" smtClean="0"/>
              <a:t>aminareo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sasantsasany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ahiahiko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Ireto</a:t>
            </a:r>
            <a:r>
              <a:rPr lang="fr-FR" dirty="0" smtClean="0"/>
              <a:t> </a:t>
            </a:r>
            <a:r>
              <a:rPr lang="fr-FR" dirty="0" err="1" smtClean="0"/>
              <a:t>àry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</a:t>
            </a:r>
            <a:r>
              <a:rPr lang="fr-FR" dirty="0" err="1" smtClean="0"/>
              <a:t>toe</a:t>
            </a:r>
            <a:r>
              <a:rPr lang="fr-FR" dirty="0" smtClean="0"/>
              <a:t>-</a:t>
            </a:r>
            <a:r>
              <a:rPr lang="fr-FR" dirty="0" err="1" smtClean="0"/>
              <a:t>javatra</a:t>
            </a:r>
            <a:r>
              <a:rPr lang="fr-FR" dirty="0" smtClean="0"/>
              <a:t> </a:t>
            </a:r>
            <a:r>
              <a:rPr lang="fr-FR" dirty="0" err="1" smtClean="0"/>
              <a:t>efatra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mahave-lon’ahiahy</a:t>
            </a:r>
            <a:r>
              <a:rPr lang="fr-FR" dirty="0" smtClean="0"/>
              <a:t> 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ankehitriny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Mety</a:t>
            </a:r>
            <a:r>
              <a:rPr lang="fr-FR" dirty="0" smtClean="0"/>
              <a:t> </a:t>
            </a:r>
            <a:r>
              <a:rPr lang="fr-FR" dirty="0" err="1" smtClean="0"/>
              <a:t>mahita</a:t>
            </a:r>
            <a:r>
              <a:rPr lang="fr-FR" dirty="0" smtClean="0"/>
              <a:t> </a:t>
            </a:r>
            <a:r>
              <a:rPr lang="fr-FR" dirty="0" err="1" smtClean="0"/>
              <a:t>hafa</a:t>
            </a:r>
            <a:r>
              <a:rPr lang="fr-FR" dirty="0" smtClean="0"/>
              <a:t> </a:t>
            </a:r>
            <a:r>
              <a:rPr lang="fr-FR" dirty="0" err="1" smtClean="0"/>
              <a:t>ankoatra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</a:t>
            </a:r>
            <a:r>
              <a:rPr lang="fr-FR" dirty="0" err="1" smtClean="0"/>
              <a:t>ianareo</a:t>
            </a:r>
            <a:r>
              <a:rPr lang="fr-FR" dirty="0" smtClean="0"/>
              <a:t> </a:t>
            </a:r>
            <a:r>
              <a:rPr lang="fr-FR" dirty="0" err="1" smtClean="0"/>
              <a:t>nefa</a:t>
            </a:r>
            <a:r>
              <a:rPr lang="fr-FR" dirty="0" smtClean="0"/>
              <a:t> </a:t>
            </a:r>
            <a:r>
              <a:rPr lang="fr-FR" dirty="0" err="1" smtClean="0"/>
              <a:t>manasa</a:t>
            </a:r>
            <a:r>
              <a:rPr lang="fr-FR" dirty="0" smtClean="0"/>
              <a:t> </a:t>
            </a:r>
            <a:r>
              <a:rPr lang="fr-FR" dirty="0" err="1" smtClean="0"/>
              <a:t>anareo</a:t>
            </a:r>
            <a:r>
              <a:rPr lang="fr-FR" dirty="0" smtClean="0"/>
              <a:t> </a:t>
            </a:r>
            <a:r>
              <a:rPr lang="fr-FR" dirty="0" err="1" smtClean="0"/>
              <a:t>aho</a:t>
            </a:r>
            <a:r>
              <a:rPr lang="fr-FR" dirty="0" smtClean="0"/>
              <a:t> </a:t>
            </a:r>
            <a:r>
              <a:rPr lang="fr-FR" dirty="0" err="1" smtClean="0"/>
              <a:t>handinika</a:t>
            </a:r>
            <a:r>
              <a:rPr lang="fr-FR" dirty="0" smtClean="0"/>
              <a:t> </a:t>
            </a:r>
            <a:r>
              <a:rPr lang="fr-FR" dirty="0" err="1" smtClean="0"/>
              <a:t>lalina</a:t>
            </a:r>
            <a:r>
              <a:rPr lang="fr-FR" dirty="0" smtClean="0"/>
              <a:t> </a:t>
            </a:r>
            <a:r>
              <a:rPr lang="fr-FR" dirty="0" err="1" smtClean="0"/>
              <a:t>ireto</a:t>
            </a:r>
            <a:r>
              <a:rPr lang="fr-FR" dirty="0" smtClean="0"/>
              <a:t> </a:t>
            </a:r>
            <a:r>
              <a:rPr lang="fr-FR" dirty="0" err="1" smtClean="0"/>
              <a:t>efatra</a:t>
            </a:r>
            <a:r>
              <a:rPr lang="fr-FR" dirty="0" smtClean="0"/>
              <a:t> </a:t>
            </a:r>
            <a:r>
              <a:rPr lang="fr-FR" dirty="0" err="1" smtClean="0"/>
              <a:t>ireto</a:t>
            </a:r>
            <a:r>
              <a:rPr lang="fr-FR" dirty="0" smtClean="0"/>
              <a:t> :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rgbClr val="FF6600"/>
                </a:solidFill>
              </a:rPr>
              <a:t>Miatrika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b="1" dirty="0" err="1" smtClean="0">
                <a:solidFill>
                  <a:srgbClr val="FF6600"/>
                </a:solidFill>
              </a:rPr>
              <a:t>fihaikana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b="1" dirty="0" err="1" smtClean="0">
                <a:solidFill>
                  <a:srgbClr val="FF6600"/>
                </a:solidFill>
              </a:rPr>
              <a:t>goavana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003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129" y="1405330"/>
            <a:ext cx="8086725" cy="5072063"/>
          </a:xfrm>
        </p:spPr>
        <p:txBody>
          <a:bodyPr>
            <a:normAutofit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Very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maha</a:t>
            </a:r>
            <a:r>
              <a:rPr lang="en-US" dirty="0" smtClean="0"/>
              <a:t> AMAF (</a:t>
            </a:r>
            <a:r>
              <a:rPr lang="en-US" dirty="0" err="1" smtClean="0"/>
              <a:t>perte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l’identite</a:t>
            </a:r>
            <a:r>
              <a:rPr lang="en-US" dirty="0" smtClean="0"/>
              <a:t>́)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mpitandrina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mambra</a:t>
            </a:r>
            <a:r>
              <a:rPr lang="en-US" dirty="0" smtClean="0"/>
              <a:t> </a:t>
            </a:r>
            <a:r>
              <a:rPr lang="en-US" dirty="0" err="1" smtClean="0"/>
              <a:t>sasan-tsasany</a:t>
            </a:r>
            <a:r>
              <a:rPr lang="en-US" dirty="0" smtClean="0"/>
              <a:t>.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Mitombo</a:t>
            </a:r>
            <a:r>
              <a:rPr lang="en-US" dirty="0" smtClean="0"/>
              <a:t> </a:t>
            </a:r>
            <a:r>
              <a:rPr lang="en-US" dirty="0" err="1" smtClean="0"/>
              <a:t>izay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izy</a:t>
            </a:r>
            <a:r>
              <a:rPr lang="en-US" dirty="0" smtClean="0"/>
              <a:t> 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fanahafana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fomba</a:t>
            </a:r>
            <a:r>
              <a:rPr lang="en-US" dirty="0" smtClean="0"/>
              <a:t> </a:t>
            </a:r>
            <a:r>
              <a:rPr lang="en-US" dirty="0" err="1" smtClean="0"/>
              <a:t>amam-panaon’izao</a:t>
            </a:r>
            <a:r>
              <a:rPr lang="en-US" dirty="0" smtClean="0"/>
              <a:t> </a:t>
            </a:r>
            <a:r>
              <a:rPr lang="en-US" dirty="0" err="1" smtClean="0"/>
              <a:t>tontolo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 </a:t>
            </a:r>
            <a:r>
              <a:rPr lang="en-US" dirty="0" err="1" smtClean="0"/>
              <a:t>maro</a:t>
            </a:r>
            <a:r>
              <a:rPr lang="en-US" dirty="0" smtClean="0"/>
              <a:t>. 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loza</a:t>
            </a:r>
            <a:r>
              <a:rPr lang="en-US" dirty="0" smtClean="0"/>
              <a:t> </a:t>
            </a:r>
            <a:r>
              <a:rPr lang="en-US" dirty="0" err="1" smtClean="0"/>
              <a:t>ateraky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fisaratsarahana</a:t>
            </a:r>
            <a:r>
              <a:rPr lang="en-US" dirty="0" smtClean="0"/>
              <a:t>. 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Fahafaham-po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fiainana</a:t>
            </a:r>
            <a:r>
              <a:rPr lang="en-US" dirty="0" smtClean="0"/>
              <a:t> </a:t>
            </a:r>
            <a:r>
              <a:rPr lang="en-US" dirty="0" err="1" smtClean="0"/>
              <a:t>ara-panahy</a:t>
            </a:r>
            <a:r>
              <a:rPr lang="en-US" dirty="0" smtClean="0"/>
              <a:t> ka </a:t>
            </a:r>
            <a:r>
              <a:rPr lang="en-US" dirty="0" err="1" smtClean="0"/>
              <a:t>miteraka</a:t>
            </a:r>
            <a:r>
              <a:rPr lang="en-US" dirty="0" smtClean="0"/>
              <a:t> </a:t>
            </a:r>
            <a:r>
              <a:rPr lang="en-US" dirty="0" err="1" smtClean="0"/>
              <a:t>torimaso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firaihana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iraka</a:t>
            </a:r>
            <a:r>
              <a:rPr lang="en-US" dirty="0" smtClean="0"/>
              <a:t> </a:t>
            </a:r>
            <a:r>
              <a:rPr lang="en-US" dirty="0" err="1" smtClean="0"/>
              <a:t>nampanaovina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.</a:t>
            </a:r>
            <a:endParaRPr lang="en-US" dirty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rgbClr val="FF6600"/>
                </a:solidFill>
              </a:rPr>
              <a:t>Miatrika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b="1" dirty="0" err="1" smtClean="0">
                <a:solidFill>
                  <a:srgbClr val="FF6600"/>
                </a:solidFill>
              </a:rPr>
              <a:t>fihaikana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b="1" dirty="0" err="1" smtClean="0">
                <a:solidFill>
                  <a:srgbClr val="FF6600"/>
                </a:solidFill>
              </a:rPr>
              <a:t>goavana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003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885" y="1762530"/>
            <a:ext cx="8649325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Voalohany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tsara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manamarika</a:t>
            </a:r>
            <a:r>
              <a:rPr lang="en-US" dirty="0" smtClean="0"/>
              <a:t>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 </a:t>
            </a:r>
            <a:r>
              <a:rPr lang="en-US" dirty="0" err="1" smtClean="0"/>
              <a:t>Advantista</a:t>
            </a:r>
            <a:r>
              <a:rPr lang="en-US" dirty="0" smtClean="0"/>
              <a:t> 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mihoatra</a:t>
            </a:r>
            <a:r>
              <a:rPr lang="en-US" dirty="0" smtClean="0"/>
              <a:t> </a:t>
            </a:r>
            <a:r>
              <a:rPr lang="en-US" dirty="0" err="1" smtClean="0"/>
              <a:t>noho</a:t>
            </a:r>
            <a:r>
              <a:rPr lang="en-US" dirty="0" smtClean="0"/>
              <a:t> </a:t>
            </a:r>
            <a:r>
              <a:rPr lang="en-US" dirty="0" err="1" smtClean="0"/>
              <a:t>ireo</a:t>
            </a:r>
            <a:r>
              <a:rPr lang="en-US" dirty="0" smtClean="0"/>
              <a:t> </a:t>
            </a:r>
            <a:r>
              <a:rPr lang="en-US" dirty="0" err="1" smtClean="0"/>
              <a:t>antokom-pivavahana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. </a:t>
            </a:r>
          </a:p>
          <a:p>
            <a:r>
              <a:rPr lang="fr-FR" dirty="0" err="1" smtClean="0"/>
              <a:t>Araka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voalazan’ny</a:t>
            </a:r>
            <a:r>
              <a:rPr lang="fr-FR" dirty="0" smtClean="0"/>
              <a:t>  </a:t>
            </a:r>
            <a:r>
              <a:rPr lang="fr-FR" dirty="0" err="1" smtClean="0"/>
              <a:t>Apokalypsy</a:t>
            </a:r>
            <a:r>
              <a:rPr lang="fr-FR" dirty="0" smtClean="0"/>
              <a:t> 10, dia </a:t>
            </a:r>
            <a:r>
              <a:rPr lang="fr-FR" dirty="0" err="1" smtClean="0"/>
              <a:t>teraka</a:t>
            </a:r>
            <a:r>
              <a:rPr lang="fr-FR" dirty="0" smtClean="0"/>
              <a:t>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tamin’Andriamanitra</a:t>
            </a:r>
            <a:r>
              <a:rPr lang="fr-FR" dirty="0" smtClean="0"/>
              <a:t> </a:t>
            </a:r>
            <a:r>
              <a:rPr lang="fr-FR" dirty="0" err="1" smtClean="0"/>
              <a:t>izy</a:t>
            </a:r>
            <a:r>
              <a:rPr lang="fr-FR" dirty="0" smtClean="0"/>
              <a:t> , </a:t>
            </a:r>
            <a:r>
              <a:rPr lang="fr-FR" dirty="0" err="1" smtClean="0"/>
              <a:t>taorian’ilay</a:t>
            </a:r>
            <a:r>
              <a:rPr lang="fr-FR" dirty="0" smtClean="0"/>
              <a:t> </a:t>
            </a:r>
            <a:r>
              <a:rPr lang="fr-FR" dirty="0" err="1" smtClean="0"/>
              <a:t>fahadisoam</a:t>
            </a:r>
            <a:r>
              <a:rPr lang="fr-FR" dirty="0" smtClean="0"/>
              <a:t>-</a:t>
            </a:r>
            <a:r>
              <a:rPr lang="fr-FR" dirty="0" err="1" smtClean="0"/>
              <a:t>panantenana</a:t>
            </a:r>
            <a:r>
              <a:rPr lang="fr-FR" dirty="0" smtClean="0"/>
              <a:t> </a:t>
            </a:r>
            <a:r>
              <a:rPr lang="fr-FR" dirty="0" err="1" smtClean="0"/>
              <a:t>tamin’ny</a:t>
            </a:r>
            <a:r>
              <a:rPr lang="fr-FR" dirty="0" smtClean="0"/>
              <a:t> 1844, </a:t>
            </a:r>
            <a:r>
              <a:rPr lang="fr-FR" dirty="0" err="1" smtClean="0"/>
              <a:t>tahaka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nahadiso</a:t>
            </a:r>
            <a:r>
              <a:rPr lang="fr-FR" dirty="0" smtClean="0"/>
              <a:t> </a:t>
            </a:r>
            <a:r>
              <a:rPr lang="fr-FR" dirty="0" err="1" smtClean="0"/>
              <a:t>fanantenana</a:t>
            </a:r>
            <a:r>
              <a:rPr lang="fr-FR" dirty="0" smtClean="0"/>
              <a:t> </a:t>
            </a:r>
            <a:r>
              <a:rPr lang="fr-FR" dirty="0" err="1" smtClean="0"/>
              <a:t>ilay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Testamenta</a:t>
            </a:r>
            <a:r>
              <a:rPr lang="fr-FR" dirty="0" smtClean="0"/>
              <a:t> </a:t>
            </a:r>
            <a:r>
              <a:rPr lang="fr-FR" dirty="0" err="1" smtClean="0"/>
              <a:t>Vaovao</a:t>
            </a:r>
            <a:r>
              <a:rPr lang="fr-FR" dirty="0" smtClean="0"/>
              <a:t> ,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teraka</a:t>
            </a:r>
            <a:r>
              <a:rPr lang="fr-FR" dirty="0" smtClean="0"/>
              <a:t>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tamin’ilay</a:t>
            </a:r>
            <a:r>
              <a:rPr lang="fr-FR" dirty="0" smtClean="0"/>
              <a:t> </a:t>
            </a:r>
            <a:r>
              <a:rPr lang="fr-FR" dirty="0" err="1" smtClean="0"/>
              <a:t>fahadisoam</a:t>
            </a:r>
            <a:r>
              <a:rPr lang="fr-FR" dirty="0" smtClean="0"/>
              <a:t>-</a:t>
            </a:r>
            <a:r>
              <a:rPr lang="fr-FR" dirty="0" err="1" smtClean="0"/>
              <a:t>panantenana</a:t>
            </a:r>
            <a:r>
              <a:rPr lang="fr-FR" dirty="0" smtClean="0"/>
              <a:t> </a:t>
            </a:r>
            <a:r>
              <a:rPr lang="fr-FR" dirty="0" err="1" smtClean="0"/>
              <a:t>tamin’ny</a:t>
            </a:r>
            <a:r>
              <a:rPr lang="fr-FR" dirty="0" smtClean="0"/>
              <a:t> </a:t>
            </a:r>
            <a:r>
              <a:rPr lang="fr-FR" dirty="0" err="1" smtClean="0"/>
              <a:t>taona</a:t>
            </a:r>
            <a:r>
              <a:rPr lang="fr-FR" dirty="0" smtClean="0"/>
              <a:t> 31 </a:t>
            </a:r>
            <a:r>
              <a:rPr lang="fr-FR" dirty="0" err="1" smtClean="0"/>
              <a:t>taorian’i</a:t>
            </a:r>
            <a:r>
              <a:rPr lang="fr-FR" dirty="0" smtClean="0"/>
              <a:t> JK.</a:t>
            </a:r>
          </a:p>
          <a:p>
            <a:endParaRPr lang="en-US" dirty="0"/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259181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885" y="1762530"/>
            <a:ext cx="8649325" cy="4525963"/>
          </a:xfrm>
        </p:spPr>
        <p:txBody>
          <a:bodyPr>
            <a:normAutofit/>
          </a:bodyPr>
          <a:lstStyle/>
          <a:p>
            <a:r>
              <a:rPr lang="fr-FR" sz="3200" dirty="0" err="1" smtClean="0"/>
              <a:t>Tamin’ireo</a:t>
            </a:r>
            <a:r>
              <a:rPr lang="fr-FR" sz="3200" dirty="0" smtClean="0"/>
              <a:t> </a:t>
            </a:r>
            <a:r>
              <a:rPr lang="fr-FR" sz="3200" dirty="0" err="1" smtClean="0"/>
              <a:t>tranga</a:t>
            </a:r>
            <a:r>
              <a:rPr lang="fr-FR" sz="3200" dirty="0" smtClean="0"/>
              <a:t> </a:t>
            </a:r>
            <a:r>
              <a:rPr lang="fr-FR" sz="3200" dirty="0" err="1" smtClean="0"/>
              <a:t>roa</a:t>
            </a:r>
            <a:r>
              <a:rPr lang="fr-FR" sz="3200" dirty="0" smtClean="0"/>
              <a:t> </a:t>
            </a:r>
            <a:r>
              <a:rPr lang="fr-FR" sz="3200" dirty="0" err="1" smtClean="0"/>
              <a:t>ireo</a:t>
            </a:r>
            <a:r>
              <a:rPr lang="fr-FR" sz="3200" dirty="0" smtClean="0"/>
              <a:t> dia </a:t>
            </a:r>
            <a:r>
              <a:rPr lang="fr-FR" sz="3200" dirty="0" err="1" smtClean="0"/>
              <a:t>tsy</a:t>
            </a:r>
            <a:r>
              <a:rPr lang="fr-FR" sz="3200" dirty="0" smtClean="0"/>
              <a:t> </a:t>
            </a:r>
            <a:r>
              <a:rPr lang="fr-FR" sz="3200" dirty="0" err="1" smtClean="0"/>
              <a:t>azon’ny</a:t>
            </a:r>
            <a:r>
              <a:rPr lang="fr-FR" sz="3200" dirty="0" smtClean="0"/>
              <a:t> </a:t>
            </a:r>
            <a:r>
              <a:rPr lang="fr-FR" sz="3200" dirty="0" err="1" smtClean="0"/>
              <a:t>mpianatra</a:t>
            </a:r>
            <a:r>
              <a:rPr lang="fr-FR" sz="3200" dirty="0" smtClean="0"/>
              <a:t> </a:t>
            </a:r>
            <a:r>
              <a:rPr lang="fr-FR" sz="3200" dirty="0" err="1" smtClean="0"/>
              <a:t>tsara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faminaniana</a:t>
            </a:r>
            <a:r>
              <a:rPr lang="fr-FR" sz="3200" dirty="0" smtClean="0"/>
              <a:t> </a:t>
            </a:r>
            <a:r>
              <a:rPr lang="fr-FR" sz="3200" dirty="0" err="1" smtClean="0"/>
              <a:t>ary</a:t>
            </a:r>
            <a:r>
              <a:rPr lang="fr-FR" sz="3200" dirty="0" smtClean="0"/>
              <a:t> dia </a:t>
            </a:r>
            <a:r>
              <a:rPr lang="fr-FR" sz="3200" dirty="0" err="1" smtClean="0"/>
              <a:t>nangidy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fahadisoam</a:t>
            </a:r>
            <a:r>
              <a:rPr lang="fr-FR" sz="3200" dirty="0" smtClean="0"/>
              <a:t>-</a:t>
            </a:r>
            <a:r>
              <a:rPr lang="fr-FR" sz="3200" dirty="0" err="1" smtClean="0"/>
              <a:t>panantenany</a:t>
            </a:r>
            <a:r>
              <a:rPr lang="fr-FR" sz="3200" dirty="0" smtClean="0"/>
              <a:t>.</a:t>
            </a:r>
          </a:p>
          <a:p>
            <a:r>
              <a:rPr lang="fr-FR" sz="3200" dirty="0" err="1" smtClean="0"/>
              <a:t>Avy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amin’izany</a:t>
            </a:r>
            <a:r>
              <a:rPr lang="fr-FR" sz="3200" dirty="0" smtClean="0"/>
              <a:t> </a:t>
            </a:r>
            <a:r>
              <a:rPr lang="fr-FR" sz="3200" dirty="0" err="1" smtClean="0"/>
              <a:t>fahadisoam</a:t>
            </a:r>
            <a:r>
              <a:rPr lang="fr-FR" sz="3200" dirty="0" smtClean="0"/>
              <a:t>-</a:t>
            </a:r>
            <a:r>
              <a:rPr lang="fr-FR" sz="3200" dirty="0" err="1" smtClean="0"/>
              <a:t>panantenana</a:t>
            </a:r>
            <a:r>
              <a:rPr lang="fr-FR" sz="3200" dirty="0" smtClean="0"/>
              <a:t> </a:t>
            </a:r>
            <a:r>
              <a:rPr lang="fr-FR" sz="3200" dirty="0" err="1" smtClean="0"/>
              <a:t>izany</a:t>
            </a:r>
            <a:r>
              <a:rPr lang="fr-FR" sz="3200" dirty="0" smtClean="0"/>
              <a:t> </a:t>
            </a:r>
            <a:r>
              <a:rPr lang="fr-FR" sz="3200" dirty="0" err="1" smtClean="0"/>
              <a:t>anefa</a:t>
            </a:r>
            <a:r>
              <a:rPr lang="fr-FR" sz="3200" dirty="0" smtClean="0"/>
              <a:t> no </a:t>
            </a:r>
            <a:r>
              <a:rPr lang="fr-FR" sz="3200" dirty="0" err="1" smtClean="0"/>
              <a:t>nanomanan’Andriamanitra</a:t>
            </a:r>
            <a:r>
              <a:rPr lang="fr-FR" sz="3200" dirty="0" smtClean="0"/>
              <a:t> </a:t>
            </a:r>
            <a:r>
              <a:rPr lang="fr-FR" sz="3200" dirty="0" err="1" smtClean="0"/>
              <a:t>fihetsehana</a:t>
            </a:r>
            <a:r>
              <a:rPr lang="fr-FR" sz="3200" dirty="0" smtClean="0"/>
              <a:t> </a:t>
            </a:r>
            <a:r>
              <a:rPr lang="fr-FR" sz="3200" dirty="0" err="1" smtClean="0"/>
              <a:t>izay</a:t>
            </a:r>
            <a:r>
              <a:rPr lang="fr-FR" sz="3200" dirty="0" smtClean="0"/>
              <a:t> </a:t>
            </a:r>
            <a:r>
              <a:rPr lang="fr-FR" sz="3200" dirty="0" err="1" smtClean="0"/>
              <a:t>hisy</a:t>
            </a:r>
            <a:r>
              <a:rPr lang="fr-FR" sz="3200" dirty="0" smtClean="0"/>
              <a:t> </a:t>
            </a:r>
            <a:r>
              <a:rPr lang="fr-FR" sz="3200" dirty="0" err="1" smtClean="0"/>
              <a:t>fiantraikany</a:t>
            </a:r>
            <a:r>
              <a:rPr lang="fr-FR" sz="3200" dirty="0" smtClean="0"/>
              <a:t> </a:t>
            </a:r>
            <a:r>
              <a:rPr lang="fr-FR" sz="3200" dirty="0" err="1" smtClean="0"/>
              <a:t>eo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ho </a:t>
            </a:r>
            <a:r>
              <a:rPr lang="fr-FR" sz="3200" dirty="0" err="1" smtClean="0"/>
              <a:t>avin’izao</a:t>
            </a:r>
            <a:r>
              <a:rPr lang="fr-FR" sz="3200" dirty="0" smtClean="0"/>
              <a:t> </a:t>
            </a:r>
            <a:r>
              <a:rPr lang="fr-FR" sz="3200" dirty="0" err="1" smtClean="0"/>
              <a:t>tontolo</a:t>
            </a:r>
            <a:r>
              <a:rPr lang="fr-FR" sz="3200" dirty="0" smtClean="0"/>
              <a:t> </a:t>
            </a:r>
            <a:r>
              <a:rPr lang="fr-FR" sz="3200" dirty="0" err="1" smtClean="0"/>
              <a:t>izao</a:t>
            </a:r>
            <a:r>
              <a:rPr lang="fr-FR" sz="3200" dirty="0" smtClean="0"/>
              <a:t>.</a:t>
            </a:r>
            <a:endParaRPr lang="fr-CA" sz="3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181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92" y="1663908"/>
            <a:ext cx="8602224" cy="4819455"/>
          </a:xfrm>
        </p:spPr>
        <p:txBody>
          <a:bodyPr>
            <a:normAutofit/>
          </a:bodyPr>
          <a:lstStyle/>
          <a:p>
            <a:r>
              <a:rPr lang="fr-FR" sz="3200" dirty="0" err="1" smtClean="0"/>
              <a:t>Araka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hita</a:t>
            </a:r>
            <a:r>
              <a:rPr lang="fr-FR" sz="3200" dirty="0" smtClean="0"/>
              <a:t> </a:t>
            </a:r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Apokalypsy</a:t>
            </a:r>
            <a:r>
              <a:rPr lang="fr-FR" sz="3200" dirty="0" smtClean="0"/>
              <a:t> 12:17,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toetra</a:t>
            </a:r>
            <a:r>
              <a:rPr lang="fr-FR" sz="3200" dirty="0" smtClean="0"/>
              <a:t> </a:t>
            </a:r>
            <a:r>
              <a:rPr lang="fr-FR" sz="3200" dirty="0" err="1" smtClean="0"/>
              <a:t>mampiavaka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vahoakan</a:t>
            </a:r>
            <a:r>
              <a:rPr lang="fr-FR" sz="3200" dirty="0" smtClean="0"/>
              <a:t>’ </a:t>
            </a:r>
            <a:r>
              <a:rPr lang="fr-FR" sz="3200" dirty="0" err="1" smtClean="0"/>
              <a:t>Andriamanitra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andro</a:t>
            </a:r>
            <a:r>
              <a:rPr lang="fr-FR" sz="3200" dirty="0" smtClean="0"/>
              <a:t> </a:t>
            </a:r>
            <a:r>
              <a:rPr lang="fr-FR" sz="3200" dirty="0" err="1" smtClean="0"/>
              <a:t>farany</a:t>
            </a:r>
            <a:r>
              <a:rPr lang="fr-FR" sz="3200" dirty="0" smtClean="0"/>
              <a:t> dia :</a:t>
            </a:r>
          </a:p>
          <a:p>
            <a:r>
              <a:rPr lang="fr-FR" sz="3200" dirty="0" err="1" smtClean="0"/>
              <a:t>Voalohany</a:t>
            </a:r>
            <a:r>
              <a:rPr lang="fr-FR" sz="3200" dirty="0" smtClean="0"/>
              <a:t> :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fitandremana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didin’Andriamanitra</a:t>
            </a:r>
            <a:r>
              <a:rPr lang="fr-FR" sz="3200" dirty="0" smtClean="0"/>
              <a:t>  </a:t>
            </a:r>
            <a:r>
              <a:rPr lang="fr-FR" sz="3200" dirty="0" err="1" smtClean="0"/>
              <a:t>ary</a:t>
            </a:r>
            <a:r>
              <a:rPr lang="fr-FR" sz="3200" dirty="0" smtClean="0"/>
              <a:t> </a:t>
            </a:r>
            <a:r>
              <a:rPr lang="fr-FR" sz="3200" dirty="0" err="1" smtClean="0"/>
              <a:t>faharoa</a:t>
            </a:r>
            <a:r>
              <a:rPr lang="fr-FR" sz="3200" dirty="0" smtClean="0"/>
              <a:t>  ,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fananany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filazana</a:t>
            </a:r>
            <a:r>
              <a:rPr lang="fr-FR" sz="3200" dirty="0" smtClean="0"/>
              <a:t> </a:t>
            </a:r>
            <a:r>
              <a:rPr lang="fr-FR" sz="3200" dirty="0" err="1" smtClean="0"/>
              <a:t>an’i</a:t>
            </a:r>
            <a:r>
              <a:rPr lang="fr-FR" sz="3200" dirty="0" smtClean="0"/>
              <a:t> </a:t>
            </a:r>
            <a:r>
              <a:rPr lang="fr-FR" sz="3200" dirty="0" err="1" smtClean="0"/>
              <a:t>Jesosy</a:t>
            </a:r>
            <a:r>
              <a:rPr lang="fr-FR" sz="3200" dirty="0" smtClean="0"/>
              <a:t> </a:t>
            </a:r>
            <a:r>
              <a:rPr lang="fr-FR" sz="3200" dirty="0" err="1" smtClean="0"/>
              <a:t>izay</a:t>
            </a:r>
            <a:r>
              <a:rPr lang="fr-FR" sz="3200" dirty="0" smtClean="0"/>
              <a:t> </a:t>
            </a:r>
            <a:r>
              <a:rPr lang="fr-FR" sz="3200" dirty="0" err="1" smtClean="0"/>
              <a:t>ambaran’ilay</a:t>
            </a:r>
            <a:r>
              <a:rPr lang="fr-FR" sz="3200" dirty="0" smtClean="0"/>
              <a:t> </a:t>
            </a:r>
            <a:r>
              <a:rPr lang="fr-FR" sz="3200" dirty="0" err="1" smtClean="0"/>
              <a:t>anjely</a:t>
            </a:r>
            <a:r>
              <a:rPr lang="fr-FR" sz="3200" dirty="0" smtClean="0"/>
              <a:t> </a:t>
            </a:r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Apokalypsy</a:t>
            </a:r>
            <a:r>
              <a:rPr lang="fr-FR" sz="3200" dirty="0" smtClean="0"/>
              <a:t> 19:10 </a:t>
            </a:r>
            <a:r>
              <a:rPr lang="fr-FR" sz="3200" dirty="0" err="1" smtClean="0"/>
              <a:t>hoe</a:t>
            </a:r>
            <a:r>
              <a:rPr lang="fr-FR" sz="3200" dirty="0" smtClean="0"/>
              <a:t> « 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Fanahin’ny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Faminaniana</a:t>
            </a:r>
            <a:r>
              <a:rPr lang="fr-FR" sz="3200" dirty="0" smtClean="0"/>
              <a:t>».</a:t>
            </a:r>
            <a:endParaRPr lang="en-US" sz="36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181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92" y="1663908"/>
            <a:ext cx="8602224" cy="4819455"/>
          </a:xfrm>
        </p:spPr>
        <p:txBody>
          <a:bodyPr>
            <a:normAutofit lnSpcReduction="10000"/>
          </a:bodyPr>
          <a:lstStyle/>
          <a:p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Apokalypsy</a:t>
            </a:r>
            <a:r>
              <a:rPr lang="fr-FR" sz="3200" dirty="0" smtClean="0"/>
              <a:t> 14 : 6-12,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vahoakan’Andriamanitra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andro</a:t>
            </a:r>
            <a:r>
              <a:rPr lang="fr-FR" sz="3200" dirty="0" smtClean="0"/>
              <a:t> </a:t>
            </a:r>
            <a:r>
              <a:rPr lang="fr-FR" sz="3200" dirty="0" err="1" smtClean="0"/>
              <a:t>farany</a:t>
            </a:r>
            <a:r>
              <a:rPr lang="fr-FR" sz="3200" dirty="0" smtClean="0"/>
              <a:t> dia :</a:t>
            </a:r>
          </a:p>
          <a:p>
            <a:r>
              <a:rPr lang="fr-FR" sz="3200" dirty="0" smtClean="0"/>
              <a:t> a) </a:t>
            </a:r>
            <a:r>
              <a:rPr lang="fr-FR" sz="3200" dirty="0" err="1" smtClean="0"/>
              <a:t>Hitory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hafatry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Filazantsara</a:t>
            </a:r>
            <a:r>
              <a:rPr lang="fr-FR" sz="3200" dirty="0" smtClean="0"/>
              <a:t> </a:t>
            </a:r>
            <a:r>
              <a:rPr lang="fr-FR" sz="3200" dirty="0" err="1" smtClean="0"/>
              <a:t>mandrakizay</a:t>
            </a:r>
            <a:r>
              <a:rPr lang="fr-FR" sz="3200" dirty="0" smtClean="0"/>
              <a:t> , </a:t>
            </a:r>
            <a:r>
              <a:rPr lang="fr-FR" sz="3200" dirty="0" err="1" smtClean="0"/>
              <a:t>hafatry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anjely</a:t>
            </a:r>
            <a:r>
              <a:rPr lang="fr-FR" sz="3200" dirty="0" smtClean="0"/>
              <a:t> </a:t>
            </a:r>
            <a:r>
              <a:rPr lang="fr-FR" sz="3200" dirty="0" err="1" smtClean="0"/>
              <a:t>telo</a:t>
            </a:r>
            <a:r>
              <a:rPr lang="fr-FR" sz="3200" dirty="0" smtClean="0"/>
              <a:t> </a:t>
            </a:r>
            <a:r>
              <a:rPr lang="fr-FR" sz="3200" dirty="0" err="1" smtClean="0"/>
              <a:t>sy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fiavian’i</a:t>
            </a:r>
            <a:r>
              <a:rPr lang="fr-FR" sz="3200" dirty="0" smtClean="0"/>
              <a:t> </a:t>
            </a:r>
            <a:r>
              <a:rPr lang="fr-FR" sz="3200" dirty="0" err="1" smtClean="0"/>
              <a:t>Kristy</a:t>
            </a:r>
            <a:r>
              <a:rPr lang="fr-FR" sz="3200" dirty="0" smtClean="0"/>
              <a:t> </a:t>
            </a:r>
            <a:r>
              <a:rPr lang="fr-FR" sz="3200" dirty="0" err="1" smtClean="0"/>
              <a:t>fanindroany</a:t>
            </a:r>
            <a:r>
              <a:rPr lang="fr-FR" sz="3200" dirty="0" smtClean="0"/>
              <a:t> </a:t>
            </a:r>
          </a:p>
          <a:p>
            <a:r>
              <a:rPr lang="fr-FR" sz="3200" dirty="0" smtClean="0"/>
              <a:t>b) </a:t>
            </a:r>
            <a:r>
              <a:rPr lang="fr-FR" sz="3200" dirty="0" err="1" smtClean="0"/>
              <a:t>Hiantso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firenena</a:t>
            </a:r>
            <a:r>
              <a:rPr lang="fr-FR" sz="3200" dirty="0" smtClean="0"/>
              <a:t> </a:t>
            </a:r>
            <a:r>
              <a:rPr lang="fr-FR" sz="3200" dirty="0" err="1" smtClean="0"/>
              <a:t>rehetra</a:t>
            </a:r>
            <a:r>
              <a:rPr lang="fr-FR" sz="3200" dirty="0" smtClean="0"/>
              <a:t> ,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fokom</a:t>
            </a:r>
            <a:r>
              <a:rPr lang="fr-FR" sz="3200" dirty="0" smtClean="0"/>
              <a:t>-</a:t>
            </a:r>
            <a:r>
              <a:rPr lang="fr-FR" sz="3200" dirty="0" err="1" smtClean="0"/>
              <a:t>pirenena</a:t>
            </a:r>
            <a:r>
              <a:rPr lang="fr-FR" sz="3200" dirty="0" smtClean="0"/>
              <a:t> </a:t>
            </a:r>
            <a:r>
              <a:rPr lang="fr-FR" sz="3200" dirty="0" err="1" smtClean="0"/>
              <a:t>rehetra</a:t>
            </a:r>
            <a:r>
              <a:rPr lang="fr-FR" sz="3200" dirty="0" smtClean="0"/>
              <a:t> </a:t>
            </a:r>
            <a:r>
              <a:rPr lang="fr-FR" sz="3200" dirty="0" err="1" smtClean="0"/>
              <a:t>sy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samy</a:t>
            </a:r>
            <a:r>
              <a:rPr lang="fr-FR" sz="3200" dirty="0" smtClean="0"/>
              <a:t> </a:t>
            </a:r>
            <a:r>
              <a:rPr lang="fr-FR" sz="3200" dirty="0" err="1" smtClean="0"/>
              <a:t>hafa</a:t>
            </a:r>
            <a:r>
              <a:rPr lang="fr-FR" sz="3200" dirty="0" smtClean="0"/>
              <a:t> </a:t>
            </a:r>
            <a:r>
              <a:rPr lang="fr-FR" sz="3200" dirty="0" err="1" smtClean="0"/>
              <a:t>fiteny</a:t>
            </a:r>
            <a:r>
              <a:rPr lang="fr-FR" sz="3200" dirty="0" smtClean="0"/>
              <a:t> , </a:t>
            </a:r>
            <a:r>
              <a:rPr lang="fr-FR" sz="3200" dirty="0" err="1" smtClean="0"/>
              <a:t>hiankohoka</a:t>
            </a:r>
            <a:r>
              <a:rPr lang="fr-FR" sz="3200" dirty="0" smtClean="0"/>
              <a:t> </a:t>
            </a:r>
            <a:r>
              <a:rPr lang="fr-FR" sz="3200" dirty="0" err="1" smtClean="0"/>
              <a:t>eo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Mpahary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alalan’ny</a:t>
            </a:r>
            <a:r>
              <a:rPr lang="fr-FR" sz="3200" dirty="0" smtClean="0"/>
              <a:t> </a:t>
            </a:r>
            <a:r>
              <a:rPr lang="fr-FR" sz="3200" dirty="0" err="1" smtClean="0"/>
              <a:t>fitandremana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Sabata</a:t>
            </a:r>
            <a:r>
              <a:rPr lang="fr-FR" sz="3200" dirty="0" smtClean="0"/>
              <a:t>. </a:t>
            </a:r>
            <a:endParaRPr lang="en-US" sz="3200" dirty="0"/>
          </a:p>
          <a:p>
            <a:endParaRPr lang="fr-CA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181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92" y="1663908"/>
            <a:ext cx="8602224" cy="4819455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Tsy</a:t>
            </a:r>
            <a:r>
              <a:rPr lang="en-US" sz="3200" dirty="0" smtClean="0"/>
              <a:t> </a:t>
            </a:r>
            <a:r>
              <a:rPr lang="en-US" sz="3200" dirty="0" err="1" smtClean="0"/>
              <a:t>misy</a:t>
            </a:r>
            <a:r>
              <a:rPr lang="en-US" sz="3200" dirty="0" smtClean="0"/>
              <a:t> </a:t>
            </a:r>
            <a:r>
              <a:rPr lang="en-US" sz="3200" dirty="0" err="1" smtClean="0"/>
              <a:t>antokom-pivavahana</a:t>
            </a:r>
            <a:r>
              <a:rPr lang="en-US" sz="3200" dirty="0" smtClean="0"/>
              <a:t> </a:t>
            </a:r>
            <a:r>
              <a:rPr lang="en-US" sz="3200" dirty="0" err="1" smtClean="0"/>
              <a:t>hafa</a:t>
            </a:r>
            <a:r>
              <a:rPr lang="en-US" sz="3200" dirty="0" smtClean="0"/>
              <a:t> </a:t>
            </a:r>
            <a:r>
              <a:rPr lang="en-US" sz="3200" dirty="0" err="1" smtClean="0"/>
              <a:t>eo</a:t>
            </a:r>
            <a:r>
              <a:rPr lang="en-US" sz="3200" dirty="0" smtClean="0"/>
              <a:t> </a:t>
            </a:r>
            <a:r>
              <a:rPr lang="en-US" sz="3200" dirty="0" err="1" smtClean="0"/>
              <a:t>amin’izao</a:t>
            </a:r>
            <a:r>
              <a:rPr lang="en-US" sz="3200" dirty="0" smtClean="0"/>
              <a:t> </a:t>
            </a:r>
            <a:r>
              <a:rPr lang="en-US" sz="3200" dirty="0" err="1" smtClean="0"/>
              <a:t>tontolo</a:t>
            </a:r>
            <a:r>
              <a:rPr lang="en-US" sz="3200" dirty="0" smtClean="0"/>
              <a:t> </a:t>
            </a:r>
            <a:r>
              <a:rPr lang="en-US" sz="3200" dirty="0" err="1" smtClean="0"/>
              <a:t>izao</a:t>
            </a:r>
            <a:r>
              <a:rPr lang="en-US" sz="3200" dirty="0" smtClean="0"/>
              <a:t> </a:t>
            </a:r>
            <a:r>
              <a:rPr lang="en-US" sz="3200" dirty="0" err="1" smtClean="0"/>
              <a:t>izay</a:t>
            </a:r>
            <a:r>
              <a:rPr lang="en-US" sz="3200" dirty="0" smtClean="0"/>
              <a:t> </a:t>
            </a:r>
            <a:r>
              <a:rPr lang="en-US" sz="3200" dirty="0" err="1" smtClean="0"/>
              <a:t>mahafeno</a:t>
            </a:r>
            <a:r>
              <a:rPr lang="en-US" sz="3200" dirty="0" smtClean="0"/>
              <a:t> </a:t>
            </a:r>
            <a:r>
              <a:rPr lang="en-US" sz="3200" dirty="0" err="1" smtClean="0"/>
              <a:t>ireo</a:t>
            </a:r>
            <a:r>
              <a:rPr lang="en-US" sz="3200" dirty="0" smtClean="0"/>
              <a:t> </a:t>
            </a:r>
            <a:r>
              <a:rPr lang="en-US" sz="3200" dirty="0" err="1" smtClean="0"/>
              <a:t>famaritana</a:t>
            </a:r>
            <a:r>
              <a:rPr lang="en-US" sz="3200" dirty="0" smtClean="0"/>
              <a:t> </a:t>
            </a:r>
            <a:r>
              <a:rPr lang="en-US" sz="3200" dirty="0" err="1" smtClean="0"/>
              <a:t>rehetra</a:t>
            </a:r>
            <a:r>
              <a:rPr lang="en-US" sz="3200" dirty="0" smtClean="0"/>
              <a:t> </a:t>
            </a:r>
            <a:r>
              <a:rPr lang="en-US" sz="3200" dirty="0" err="1" smtClean="0"/>
              <a:t>ireo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Tsy</a:t>
            </a:r>
            <a:r>
              <a:rPr lang="en-US" sz="3200" dirty="0" smtClean="0"/>
              <a:t> </a:t>
            </a:r>
            <a:r>
              <a:rPr lang="en-US" sz="3200" dirty="0" err="1" smtClean="0"/>
              <a:t>misy</a:t>
            </a:r>
            <a:r>
              <a:rPr lang="en-US" sz="3200" dirty="0" smtClean="0"/>
              <a:t> </a:t>
            </a:r>
            <a:r>
              <a:rPr lang="en-US" sz="3200" dirty="0" err="1" smtClean="0"/>
              <a:t>fiangonana</a:t>
            </a:r>
            <a:r>
              <a:rPr lang="en-US" sz="3200" dirty="0" smtClean="0"/>
              <a:t> </a:t>
            </a:r>
            <a:r>
              <a:rPr lang="en-US" sz="3200" dirty="0" err="1" smtClean="0"/>
              <a:t>hafa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antokom-pivavahana</a:t>
            </a:r>
            <a:r>
              <a:rPr lang="en-US" sz="3200" dirty="0" smtClean="0"/>
              <a:t> </a:t>
            </a:r>
            <a:r>
              <a:rPr lang="en-US" sz="3200" dirty="0" err="1" smtClean="0"/>
              <a:t>hafa</a:t>
            </a:r>
            <a:r>
              <a:rPr lang="en-US" sz="3200" dirty="0" smtClean="0"/>
              <a:t> </a:t>
            </a:r>
            <a:r>
              <a:rPr lang="en-US" sz="3200" dirty="0" err="1" smtClean="0"/>
              <a:t>mahatanteraka</a:t>
            </a:r>
            <a:r>
              <a:rPr lang="en-US" sz="3200" dirty="0" smtClean="0"/>
              <a:t>  </a:t>
            </a:r>
            <a:r>
              <a:rPr lang="en-US" sz="3200" dirty="0" err="1" smtClean="0"/>
              <a:t>izay</a:t>
            </a:r>
            <a:r>
              <a:rPr lang="en-US" sz="3200" dirty="0" smtClean="0"/>
              <a:t>  </a:t>
            </a:r>
            <a:r>
              <a:rPr lang="en-US" sz="3200" dirty="0" err="1" smtClean="0"/>
              <a:t>voalazan’ny</a:t>
            </a:r>
            <a:r>
              <a:rPr lang="en-US" sz="3200" dirty="0" smtClean="0"/>
              <a:t> </a:t>
            </a:r>
            <a:r>
              <a:rPr lang="en-US" sz="3200" dirty="0" err="1" smtClean="0"/>
              <a:t>Apokalypsy</a:t>
            </a:r>
            <a:r>
              <a:rPr lang="en-US" sz="3200" dirty="0" smtClean="0"/>
              <a:t> </a:t>
            </a:r>
            <a:r>
              <a:rPr lang="en-US" sz="3200" dirty="0"/>
              <a:t>10, </a:t>
            </a:r>
            <a:r>
              <a:rPr lang="en-US" sz="3200" dirty="0" smtClean="0"/>
              <a:t>12 </a:t>
            </a:r>
            <a:r>
              <a:rPr lang="en-US" sz="3200" dirty="0" err="1" smtClean="0"/>
              <a:t>sy</a:t>
            </a:r>
            <a:r>
              <a:rPr lang="en-US" sz="3200" dirty="0" smtClean="0"/>
              <a:t>  </a:t>
            </a:r>
            <a:r>
              <a:rPr lang="en-US" sz="3200" dirty="0"/>
              <a:t>14. </a:t>
            </a:r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181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72475" cy="5257800"/>
          </a:xfrm>
        </p:spPr>
        <p:txBody>
          <a:bodyPr>
            <a:normAutofit fontScale="92500" lnSpcReduction="20000"/>
          </a:bodyPr>
          <a:lstStyle/>
          <a:p>
            <a:pPr marL="36576" indent="0"/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ahiahiko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 : </a:t>
            </a:r>
            <a:r>
              <a:rPr lang="en-US" dirty="0" err="1" smtClean="0"/>
              <a:t>Maro</a:t>
            </a:r>
            <a:r>
              <a:rPr lang="en-US" dirty="0" smtClean="0"/>
              <a:t> </a:t>
            </a:r>
            <a:r>
              <a:rPr lang="en-US" dirty="0" err="1" smtClean="0"/>
              <a:t>loatra</a:t>
            </a:r>
            <a:r>
              <a:rPr lang="en-US" dirty="0" smtClean="0"/>
              <a:t> </a:t>
            </a:r>
            <a:r>
              <a:rPr lang="en-US" dirty="0" err="1" smtClean="0"/>
              <a:t>ireo</a:t>
            </a:r>
            <a:r>
              <a:rPr lang="en-US" dirty="0" smtClean="0"/>
              <a:t> </a:t>
            </a:r>
            <a:r>
              <a:rPr lang="en-US" dirty="0" err="1" smtClean="0"/>
              <a:t>mpitandrina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ireo</a:t>
            </a:r>
            <a:r>
              <a:rPr lang="en-US" dirty="0" smtClean="0"/>
              <a:t> </a:t>
            </a:r>
            <a:r>
              <a:rPr lang="en-US" dirty="0" err="1" smtClean="0"/>
              <a:t>mambra</a:t>
            </a:r>
            <a:r>
              <a:rPr lang="en-US" dirty="0" smtClean="0"/>
              <a:t> </a:t>
            </a:r>
            <a:r>
              <a:rPr lang="en-US" dirty="0" err="1" smtClean="0"/>
              <a:t>izay</a:t>
            </a:r>
            <a:r>
              <a:rPr lang="en-US" dirty="0" smtClean="0"/>
              <a:t> </a:t>
            </a:r>
            <a:r>
              <a:rPr lang="en-US" dirty="0" err="1" smtClean="0"/>
              <a:t>minia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mahalala</a:t>
            </a:r>
            <a:r>
              <a:rPr lang="en-US" dirty="0" smtClean="0"/>
              <a:t> –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manadino-ny</a:t>
            </a:r>
            <a:r>
              <a:rPr lang="en-US" dirty="0" smtClean="0"/>
              <a:t> </a:t>
            </a:r>
            <a:r>
              <a:rPr lang="en-US" dirty="0" err="1" smtClean="0"/>
              <a:t>antso</a:t>
            </a:r>
            <a:r>
              <a:rPr lang="en-US" dirty="0" smtClean="0"/>
              <a:t> </a:t>
            </a:r>
            <a:r>
              <a:rPr lang="en-US" dirty="0" err="1" smtClean="0"/>
              <a:t>ara-paminaniana</a:t>
            </a:r>
            <a:r>
              <a:rPr lang="en-US" dirty="0" smtClean="0"/>
              <a:t> </a:t>
            </a:r>
            <a:r>
              <a:rPr lang="en-US" dirty="0" err="1" smtClean="0"/>
              <a:t>nataon’Andriamanitra</a:t>
            </a:r>
            <a:r>
              <a:rPr lang="en-US" dirty="0" smtClean="0"/>
              <a:t> </a:t>
            </a:r>
            <a:r>
              <a:rPr lang="en-US" dirty="0" err="1" smtClean="0"/>
              <a:t>amin’ity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 </a:t>
            </a:r>
            <a:r>
              <a:rPr lang="en-US" dirty="0" err="1" smtClean="0"/>
              <a:t>ity</a:t>
            </a:r>
            <a:r>
              <a:rPr lang="en-US" dirty="0" smtClean="0"/>
              <a:t>.</a:t>
            </a:r>
          </a:p>
          <a:p>
            <a:pPr marL="36576" indent="0"/>
            <a:r>
              <a:rPr lang="en-US" dirty="0" err="1" smtClean="0"/>
              <a:t>Misy</a:t>
            </a:r>
            <a:r>
              <a:rPr lang="en-US" dirty="0" smtClean="0"/>
              <a:t> </a:t>
            </a:r>
            <a:r>
              <a:rPr lang="en-US" dirty="0" err="1" smtClean="0"/>
              <a:t>fironana</a:t>
            </a:r>
            <a:r>
              <a:rPr lang="en-US" dirty="0" smtClean="0"/>
              <a:t> </a:t>
            </a:r>
            <a:r>
              <a:rPr lang="en-US" dirty="0" err="1" smtClean="0"/>
              <a:t>mitombo</a:t>
            </a:r>
            <a:r>
              <a:rPr lang="en-US" dirty="0" smtClean="0"/>
              <a:t> </a:t>
            </a:r>
            <a:r>
              <a:rPr lang="en-US" dirty="0" err="1" smtClean="0"/>
              <a:t>manafoana</a:t>
            </a:r>
            <a:r>
              <a:rPr lang="en-US" dirty="0" smtClean="0"/>
              <a:t> </a:t>
            </a:r>
            <a:r>
              <a:rPr lang="en-US" dirty="0" err="1" smtClean="0"/>
              <a:t>ireo</a:t>
            </a:r>
            <a:r>
              <a:rPr lang="en-US" dirty="0" smtClean="0"/>
              <a:t> </a:t>
            </a:r>
            <a:r>
              <a:rPr lang="en-US" dirty="0" err="1" smtClean="0"/>
              <a:t>toetra</a:t>
            </a:r>
            <a:r>
              <a:rPr lang="en-US" dirty="0" smtClean="0"/>
              <a:t> </a:t>
            </a:r>
            <a:r>
              <a:rPr lang="en-US" dirty="0" err="1" smtClean="0"/>
              <a:t>mampiavaka</a:t>
            </a:r>
            <a:r>
              <a:rPr lang="en-US" dirty="0" smtClean="0"/>
              <a:t> </a:t>
            </a:r>
            <a:r>
              <a:rPr lang="en-US" dirty="0" err="1" smtClean="0"/>
              <a:t>antsika</a:t>
            </a:r>
            <a:r>
              <a:rPr lang="en-US" dirty="0" smtClean="0"/>
              <a:t> </a:t>
            </a:r>
            <a:r>
              <a:rPr lang="en-US" dirty="0" err="1" smtClean="0"/>
              <a:t>amin’ireo</a:t>
            </a:r>
            <a:r>
              <a:rPr lang="en-US" dirty="0" smtClean="0"/>
              <a:t> </a:t>
            </a:r>
            <a:r>
              <a:rPr lang="en-US" dirty="0" err="1" smtClean="0"/>
              <a:t>antokom-pivavahana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. </a:t>
            </a:r>
          </a:p>
          <a:p>
            <a:pPr marL="36576" indent="0" algn="just"/>
            <a:r>
              <a:rPr lang="en-US" dirty="0" smtClean="0"/>
              <a:t>  Any </a:t>
            </a:r>
            <a:r>
              <a:rPr lang="en-US" dirty="0" err="1" smtClean="0"/>
              <a:t>amin’ireo</a:t>
            </a:r>
            <a:r>
              <a:rPr lang="en-US" dirty="0" smtClean="0"/>
              <a:t> FAMAF </a:t>
            </a:r>
            <a:r>
              <a:rPr lang="en-US" dirty="0" err="1" smtClean="0"/>
              <a:t>sasany</a:t>
            </a:r>
            <a:r>
              <a:rPr lang="en-US" dirty="0" smtClean="0"/>
              <a:t>, 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hafatra</a:t>
            </a:r>
            <a:r>
              <a:rPr lang="en-US" dirty="0" smtClean="0"/>
              <a:t> </a:t>
            </a:r>
            <a:r>
              <a:rPr lang="en-US" dirty="0" err="1" smtClean="0"/>
              <a:t>toriana</a:t>
            </a:r>
            <a:r>
              <a:rPr lang="en-US" dirty="0" smtClean="0"/>
              <a:t> </a:t>
            </a:r>
            <a:r>
              <a:rPr lang="en-US" dirty="0" err="1" smtClean="0"/>
              <a:t>avy</a:t>
            </a:r>
            <a:r>
              <a:rPr lang="en-US" dirty="0" smtClean="0"/>
              <a:t> </a:t>
            </a:r>
            <a:r>
              <a:rPr lang="en-US" dirty="0" err="1" smtClean="0"/>
              <a:t>eny</a:t>
            </a:r>
            <a:r>
              <a:rPr lang="en-US" dirty="0" smtClean="0"/>
              <a:t> </a:t>
            </a:r>
            <a:r>
              <a:rPr lang="en-US" dirty="0" err="1" smtClean="0"/>
              <a:t>ambony</a:t>
            </a:r>
            <a:r>
              <a:rPr lang="en-US" dirty="0" smtClean="0"/>
              <a:t> </a:t>
            </a:r>
            <a:r>
              <a:rPr lang="en-US" dirty="0" err="1" smtClean="0"/>
              <a:t>polipitra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misy</a:t>
            </a:r>
            <a:r>
              <a:rPr lang="en-US" dirty="0" smtClean="0"/>
              <a:t> </a:t>
            </a:r>
            <a:r>
              <a:rPr lang="en-US" dirty="0" err="1" smtClean="0"/>
              <a:t>fahasami-hafana</a:t>
            </a:r>
            <a:r>
              <a:rPr lang="en-US" dirty="0" smtClean="0"/>
              <a:t> </a:t>
            </a:r>
            <a:r>
              <a:rPr lang="en-US" dirty="0" err="1" smtClean="0"/>
              <a:t>firy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hafatra</a:t>
            </a:r>
            <a:r>
              <a:rPr lang="en-US" dirty="0" smtClean="0"/>
              <a:t> </a:t>
            </a:r>
            <a:r>
              <a:rPr lang="en-US" dirty="0" err="1" smtClean="0"/>
              <a:t>toriana</a:t>
            </a:r>
            <a:r>
              <a:rPr lang="en-US" dirty="0" smtClean="0"/>
              <a:t> any </a:t>
            </a:r>
            <a:r>
              <a:rPr lang="en-US" dirty="0" err="1" smtClean="0"/>
              <a:t>amin’ireo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 </a:t>
            </a:r>
            <a:r>
              <a:rPr lang="en-US" dirty="0" err="1" smtClean="0"/>
              <a:t>protestanta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.</a:t>
            </a:r>
          </a:p>
          <a:p>
            <a:pPr marL="36576" indent="0" algn="just"/>
            <a:r>
              <a:rPr lang="en-US" dirty="0" smtClean="0"/>
              <a:t>  </a:t>
            </a:r>
            <a:r>
              <a:rPr lang="en-US" dirty="0" err="1" smtClean="0"/>
              <a:t>Izany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vokatry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fampihenana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lanjan’ny</a:t>
            </a:r>
            <a:r>
              <a:rPr lang="en-US" dirty="0" smtClean="0"/>
              <a:t> </a:t>
            </a:r>
            <a:r>
              <a:rPr lang="en-US" dirty="0" err="1" smtClean="0"/>
              <a:t>Baiboly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maha-Tenin’Andriamanitra</a:t>
            </a:r>
            <a:r>
              <a:rPr lang="en-US" dirty="0" smtClean="0"/>
              <a:t> </a:t>
            </a:r>
            <a:r>
              <a:rPr lang="en-US" dirty="0" err="1" smtClean="0"/>
              <a:t>azy</a:t>
            </a:r>
            <a:r>
              <a:rPr lang="en-US" dirty="0" smtClean="0"/>
              <a:t>. 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14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72475" cy="5257800"/>
          </a:xfrm>
        </p:spPr>
        <p:txBody>
          <a:bodyPr>
            <a:normAutofit/>
          </a:bodyPr>
          <a:lstStyle/>
          <a:p>
            <a:pPr marL="36576" indent="0" algn="just"/>
            <a:r>
              <a:rPr lang="en-US" dirty="0" err="1" smtClean="0"/>
              <a:t>Zava-dehibe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hampiorenana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finoantsika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Tenin’Andriamanitra</a:t>
            </a:r>
            <a:r>
              <a:rPr lang="en-US" dirty="0" smtClean="0"/>
              <a:t>  ka </a:t>
            </a:r>
            <a:r>
              <a:rPr lang="en-US" dirty="0" err="1" smtClean="0"/>
              <a:t>rehefa</a:t>
            </a:r>
            <a:r>
              <a:rPr lang="en-US" dirty="0" smtClean="0"/>
              <a:t> </a:t>
            </a:r>
            <a:r>
              <a:rPr lang="en-US" dirty="0" err="1" smtClean="0"/>
              <a:t>mianatra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Soratra</a:t>
            </a:r>
            <a:r>
              <a:rPr lang="en-US" dirty="0" smtClean="0"/>
              <a:t> </a:t>
            </a:r>
            <a:r>
              <a:rPr lang="en-US" dirty="0" err="1" smtClean="0"/>
              <a:t>Masina</a:t>
            </a:r>
            <a:r>
              <a:rPr lang="en-US" dirty="0" smtClean="0"/>
              <a:t> </a:t>
            </a:r>
            <a:r>
              <a:rPr lang="en-US" dirty="0" err="1" smtClean="0"/>
              <a:t>isika</a:t>
            </a:r>
            <a:r>
              <a:rPr lang="en-US" dirty="0" smtClean="0"/>
              <a:t> 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mampiasa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fomba</a:t>
            </a:r>
            <a:r>
              <a:rPr lang="en-US" dirty="0" smtClean="0"/>
              <a:t> </a:t>
            </a:r>
            <a:r>
              <a:rPr lang="en-US" dirty="0" err="1" smtClean="0"/>
              <a:t>antsoina</a:t>
            </a:r>
            <a:r>
              <a:rPr lang="en-US" dirty="0" smtClean="0"/>
              <a:t> hoe:“</a:t>
            </a:r>
            <a:r>
              <a:rPr lang="en-US" dirty="0" err="1" smtClean="0"/>
              <a:t>fanadihadiana</a:t>
            </a:r>
            <a:r>
              <a:rPr lang="en-US" dirty="0" smtClean="0"/>
              <a:t> </a:t>
            </a:r>
            <a:r>
              <a:rPr lang="en-US" dirty="0" err="1" smtClean="0"/>
              <a:t>ara-tantara</a:t>
            </a:r>
            <a:r>
              <a:rPr lang="en-US" dirty="0" smtClean="0"/>
              <a:t>” (</a:t>
            </a:r>
            <a:r>
              <a:rPr lang="en-US" dirty="0" err="1" smtClean="0"/>
              <a:t>interprétation</a:t>
            </a:r>
            <a:r>
              <a:rPr lang="en-US" dirty="0" smtClean="0"/>
              <a:t> </a:t>
            </a:r>
            <a:r>
              <a:rPr lang="en-US" dirty="0" err="1" smtClean="0"/>
              <a:t>historique</a:t>
            </a:r>
            <a:r>
              <a:rPr lang="en-US" dirty="0" smtClean="0"/>
              <a:t>), </a:t>
            </a:r>
            <a:r>
              <a:rPr lang="en-US" dirty="0" err="1" smtClean="0"/>
              <a:t>izany</a:t>
            </a:r>
            <a:r>
              <a:rPr lang="en-US" dirty="0" smtClean="0"/>
              <a:t> hoe </a:t>
            </a:r>
            <a:r>
              <a:rPr lang="en-US" dirty="0" err="1" smtClean="0"/>
              <a:t>rehefa</a:t>
            </a:r>
            <a:r>
              <a:rPr lang="en-US" dirty="0" smtClean="0"/>
              <a:t> </a:t>
            </a:r>
            <a:r>
              <a:rPr lang="en-US" dirty="0" err="1" smtClean="0"/>
              <a:t>mandinika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faminaniana</a:t>
            </a:r>
            <a:r>
              <a:rPr lang="en-US" dirty="0" smtClean="0"/>
              <a:t> </a:t>
            </a:r>
            <a:r>
              <a:rPr lang="en-US" dirty="0" err="1" smtClean="0"/>
              <a:t>isika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miaraka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tantara</a:t>
            </a:r>
            <a:r>
              <a:rPr lang="en-US" dirty="0" smtClean="0"/>
              <a:t> </a:t>
            </a:r>
            <a:r>
              <a:rPr lang="en-US" dirty="0" err="1" smtClean="0"/>
              <a:t>izany</a:t>
            </a:r>
            <a:r>
              <a:rPr lang="en-US" dirty="0" smtClean="0"/>
              <a:t> .</a:t>
            </a:r>
          </a:p>
          <a:p>
            <a:pPr marL="36576" indent="0" algn="just"/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Tenin’Andriamanitra</a:t>
            </a:r>
            <a:r>
              <a:rPr lang="en-US" dirty="0" smtClean="0"/>
              <a:t> no </a:t>
            </a:r>
            <a:r>
              <a:rPr lang="en-US" dirty="0" err="1" smtClean="0"/>
              <a:t>tokony</a:t>
            </a:r>
            <a:r>
              <a:rPr lang="en-US" dirty="0" smtClean="0"/>
              <a:t> ho </a:t>
            </a:r>
            <a:r>
              <a:rPr lang="en-US" dirty="0" err="1" smtClean="0"/>
              <a:t>fototry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finoantsika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fiainantsika</a:t>
            </a:r>
            <a:r>
              <a:rPr lang="en-US" dirty="0" smtClean="0"/>
              <a:t> ! 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14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5050"/>
            <a:ext cx="8372475" cy="3661348"/>
          </a:xfrm>
        </p:spPr>
        <p:txBody>
          <a:bodyPr>
            <a:normAutofit/>
          </a:bodyPr>
          <a:lstStyle/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 dia </a:t>
            </a:r>
            <a:r>
              <a:rPr lang="fr-FR" dirty="0" err="1" smtClean="0"/>
              <a:t>hitarika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ho </a:t>
            </a:r>
            <a:r>
              <a:rPr lang="fr-FR" dirty="0" err="1" smtClean="0"/>
              <a:t>amin’ny</a:t>
            </a:r>
            <a:r>
              <a:rPr lang="fr-FR" dirty="0" smtClean="0"/>
              <a:t> marina </a:t>
            </a:r>
            <a:r>
              <a:rPr lang="fr-FR" dirty="0" err="1" smtClean="0"/>
              <a:t>rehetra</a:t>
            </a:r>
            <a:r>
              <a:rPr lang="fr-FR" dirty="0" smtClean="0"/>
              <a:t>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mianatra</a:t>
            </a:r>
            <a:r>
              <a:rPr lang="fr-FR" dirty="0" smtClean="0"/>
              <a:t> , </a:t>
            </a:r>
            <a:r>
              <a:rPr lang="fr-FR" dirty="0" err="1" smtClean="0"/>
              <a:t>mivavaka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mihaino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feon’Andriamanitra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Izany</a:t>
            </a:r>
            <a:r>
              <a:rPr lang="fr-FR" dirty="0" smtClean="0"/>
              <a:t> dia </a:t>
            </a:r>
            <a:r>
              <a:rPr lang="fr-FR" dirty="0" err="1" smtClean="0"/>
              <a:t>hanampy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</a:t>
            </a:r>
            <a:r>
              <a:rPr lang="fr-FR" dirty="0" err="1" smtClean="0"/>
              <a:t>hamaritra</a:t>
            </a:r>
            <a:r>
              <a:rPr lang="fr-FR" dirty="0" smtClean="0"/>
              <a:t> </a:t>
            </a:r>
            <a:r>
              <a:rPr lang="fr-FR" dirty="0" err="1" smtClean="0"/>
              <a:t>tsara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maha </a:t>
            </a:r>
            <a:r>
              <a:rPr lang="fr-FR" dirty="0" err="1" smtClean="0"/>
              <a:t>Advantista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Andro</a:t>
            </a:r>
            <a:r>
              <a:rPr lang="fr-FR" dirty="0" smtClean="0"/>
              <a:t> </a:t>
            </a:r>
            <a:r>
              <a:rPr lang="fr-FR" dirty="0" err="1" smtClean="0"/>
              <a:t>Fahafito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.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14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42"/>
            <a:ext cx="9144000" cy="84448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rgbClr val="FF6600"/>
                </a:solidFill>
              </a:rPr>
              <a:t>Ny</a:t>
            </a:r>
            <a:r>
              <a:rPr lang="en-US" sz="5400" b="1" dirty="0" smtClean="0">
                <a:solidFill>
                  <a:srgbClr val="FF6600"/>
                </a:solidFill>
              </a:rPr>
              <a:t> </a:t>
            </a:r>
            <a:r>
              <a:rPr lang="en-US" sz="5400" b="1" dirty="0" err="1" smtClean="0">
                <a:solidFill>
                  <a:srgbClr val="FF6600"/>
                </a:solidFill>
              </a:rPr>
              <a:t>Tenan’i</a:t>
            </a:r>
            <a:r>
              <a:rPr lang="en-US" sz="5400" b="1" dirty="0" smtClean="0">
                <a:solidFill>
                  <a:srgbClr val="FF6600"/>
                </a:solidFill>
              </a:rPr>
              <a:t> Kristy</a:t>
            </a:r>
            <a:r>
              <a:rPr lang="en-US" sz="6000" b="1" dirty="0" smtClean="0">
                <a:solidFill>
                  <a:srgbClr val="FF6600"/>
                </a:solidFill>
              </a:rPr>
              <a:t> </a:t>
            </a:r>
            <a:endParaRPr lang="fr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853" y="887102"/>
            <a:ext cx="8724276" cy="5793474"/>
          </a:xfrm>
        </p:spPr>
        <p:txBody>
          <a:bodyPr>
            <a:noAutofit/>
          </a:bodyPr>
          <a:lstStyle/>
          <a:p>
            <a:r>
              <a:rPr lang="fr-FR" sz="3200" dirty="0" smtClean="0"/>
              <a:t>H</a:t>
            </a:r>
            <a:r>
              <a:rPr lang="fr-CA" sz="3200" dirty="0" err="1" smtClean="0"/>
              <a:t>oy</a:t>
            </a:r>
            <a:r>
              <a:rPr lang="fr-CA" sz="3200" dirty="0" smtClean="0"/>
              <a:t> </a:t>
            </a:r>
            <a:r>
              <a:rPr lang="fr-CA" sz="3200" dirty="0" err="1" smtClean="0"/>
              <a:t>Jesosy</a:t>
            </a:r>
            <a:r>
              <a:rPr lang="fr-CA" sz="3200" dirty="0" smtClean="0"/>
              <a:t> </a:t>
            </a:r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amin’i</a:t>
            </a:r>
            <a:r>
              <a:rPr lang="fr-FR" sz="3200" dirty="0" smtClean="0"/>
              <a:t> </a:t>
            </a:r>
            <a:r>
              <a:rPr lang="fr-CA" sz="3200" dirty="0" smtClean="0"/>
              <a:t>Mat. 16 :18 :«…</a:t>
            </a:r>
            <a:r>
              <a:rPr lang="fr-CA" sz="3200" dirty="0" err="1" smtClean="0"/>
              <a:t>Ary</a:t>
            </a:r>
            <a:r>
              <a:rPr lang="fr-CA" sz="3200" dirty="0" smtClean="0"/>
              <a:t> </a:t>
            </a:r>
            <a:r>
              <a:rPr lang="fr-CA" sz="3200" dirty="0" err="1" smtClean="0"/>
              <a:t>ambonin’ity</a:t>
            </a:r>
            <a:r>
              <a:rPr lang="fr-CA" sz="3200" dirty="0" smtClean="0"/>
              <a:t> </a:t>
            </a:r>
            <a:r>
              <a:rPr lang="fr-CA" sz="3200" dirty="0" err="1" smtClean="0"/>
              <a:t>vatolampy</a:t>
            </a:r>
            <a:r>
              <a:rPr lang="fr-CA" sz="3200" dirty="0" smtClean="0"/>
              <a:t> </a:t>
            </a:r>
            <a:r>
              <a:rPr lang="fr-CA" sz="3200" dirty="0" err="1" smtClean="0"/>
              <a:t>ity</a:t>
            </a:r>
            <a:r>
              <a:rPr lang="fr-CA" sz="3200" dirty="0" smtClean="0"/>
              <a:t> no </a:t>
            </a:r>
            <a:r>
              <a:rPr lang="fr-CA" sz="3200" dirty="0" err="1" smtClean="0"/>
              <a:t>haoriko</a:t>
            </a:r>
            <a:r>
              <a:rPr lang="fr-CA" sz="3200" dirty="0" smtClean="0"/>
              <a:t> </a:t>
            </a:r>
            <a:r>
              <a:rPr lang="fr-CA" sz="3200" dirty="0" err="1" smtClean="0"/>
              <a:t>ny</a:t>
            </a:r>
            <a:r>
              <a:rPr lang="fr-CA" sz="3200" dirty="0" smtClean="0"/>
              <a:t> </a:t>
            </a:r>
            <a:r>
              <a:rPr lang="fr-CA" sz="3200" dirty="0" err="1" smtClean="0"/>
              <a:t>fiangonako</a:t>
            </a:r>
            <a:r>
              <a:rPr lang="fr-CA" sz="3200" dirty="0" smtClean="0"/>
              <a:t> </a:t>
            </a:r>
            <a:r>
              <a:rPr lang="fr-CA" sz="3200" dirty="0" err="1" smtClean="0"/>
              <a:t>ary</a:t>
            </a:r>
            <a:r>
              <a:rPr lang="fr-CA" sz="3200" dirty="0" smtClean="0"/>
              <a:t>  </a:t>
            </a:r>
            <a:r>
              <a:rPr lang="fr-CA" sz="3200" dirty="0" err="1" smtClean="0"/>
              <a:t>ny</a:t>
            </a:r>
            <a:r>
              <a:rPr lang="fr-CA" sz="3200" dirty="0" smtClean="0"/>
              <a:t> </a:t>
            </a:r>
            <a:r>
              <a:rPr lang="fr-CA" sz="3200" dirty="0" err="1" smtClean="0"/>
              <a:t>vavahadin’ny</a:t>
            </a:r>
            <a:r>
              <a:rPr lang="fr-CA" sz="3200" dirty="0" smtClean="0"/>
              <a:t> </a:t>
            </a:r>
            <a:r>
              <a:rPr lang="fr-CA" sz="3200" dirty="0" err="1" smtClean="0"/>
              <a:t>fiainan</a:t>
            </a:r>
            <a:r>
              <a:rPr lang="fr-CA" sz="3200" dirty="0" smtClean="0"/>
              <a:t>-</a:t>
            </a:r>
            <a:r>
              <a:rPr lang="fr-CA" sz="3200" dirty="0" err="1" smtClean="0"/>
              <a:t>tsi</a:t>
            </a:r>
            <a:r>
              <a:rPr lang="fr-CA" sz="3200" dirty="0" smtClean="0"/>
              <a:t>-</a:t>
            </a:r>
            <a:r>
              <a:rPr lang="fr-CA" sz="3200" dirty="0" err="1" smtClean="0"/>
              <a:t>hita</a:t>
            </a:r>
            <a:r>
              <a:rPr lang="fr-CA" sz="3200" dirty="0" smtClean="0"/>
              <a:t> </a:t>
            </a:r>
            <a:r>
              <a:rPr lang="fr-CA" sz="3200" dirty="0" err="1" smtClean="0"/>
              <a:t>tsy</a:t>
            </a:r>
            <a:r>
              <a:rPr lang="fr-CA" sz="3200" dirty="0" smtClean="0"/>
              <a:t> </a:t>
            </a:r>
            <a:r>
              <a:rPr lang="fr-CA" sz="3200" dirty="0" err="1" smtClean="0"/>
              <a:t>haharesy</a:t>
            </a:r>
            <a:r>
              <a:rPr lang="fr-CA" sz="3200" dirty="0" smtClean="0"/>
              <a:t> </a:t>
            </a:r>
            <a:r>
              <a:rPr lang="fr-CA" sz="3200" dirty="0" err="1" smtClean="0"/>
              <a:t>azy</a:t>
            </a:r>
            <a:r>
              <a:rPr lang="fr-CA" sz="3200" dirty="0" smtClean="0"/>
              <a:t>». </a:t>
            </a:r>
          </a:p>
          <a:p>
            <a:r>
              <a:rPr lang="fr-CA" sz="3200" dirty="0" err="1" smtClean="0"/>
              <a:t>Ity</a:t>
            </a:r>
            <a:r>
              <a:rPr lang="fr-CA" sz="3200" dirty="0" smtClean="0"/>
              <a:t> </a:t>
            </a:r>
            <a:r>
              <a:rPr lang="fr-CA" sz="3200" dirty="0" err="1" smtClean="0"/>
              <a:t>fiangonana</a:t>
            </a:r>
            <a:r>
              <a:rPr lang="fr-CA" sz="3200" dirty="0" smtClean="0"/>
              <a:t> </a:t>
            </a:r>
            <a:r>
              <a:rPr lang="fr-CA" sz="3200" dirty="0" err="1" smtClean="0"/>
              <a:t>ity</a:t>
            </a:r>
            <a:r>
              <a:rPr lang="fr-CA" sz="3200" dirty="0" smtClean="0"/>
              <a:t> dia </a:t>
            </a:r>
            <a:r>
              <a:rPr lang="fr-CA" sz="3200" dirty="0" err="1" smtClean="0"/>
              <a:t>tsy</a:t>
            </a:r>
            <a:r>
              <a:rPr lang="fr-CA" sz="3200" dirty="0" smtClean="0"/>
              <a:t> </a:t>
            </a:r>
            <a:r>
              <a:rPr lang="fr-CA" sz="3200" dirty="0" err="1" smtClean="0"/>
              <a:t>fandaminana</a:t>
            </a:r>
            <a:r>
              <a:rPr lang="fr-CA" sz="3200" dirty="0" smtClean="0"/>
              <a:t> </a:t>
            </a:r>
            <a:r>
              <a:rPr lang="fr-CA" sz="3200" dirty="0" err="1" smtClean="0"/>
              <a:t>na-tsangan’ny</a:t>
            </a:r>
            <a:r>
              <a:rPr lang="fr-CA" sz="3200" dirty="0" smtClean="0"/>
              <a:t> </a:t>
            </a:r>
            <a:r>
              <a:rPr lang="fr-CA" sz="3200" dirty="0" err="1" smtClean="0"/>
              <a:t>tanan’olombelona</a:t>
            </a:r>
            <a:r>
              <a:rPr lang="fr-CA" sz="3200" dirty="0" smtClean="0"/>
              <a:t>…</a:t>
            </a:r>
            <a:r>
              <a:rPr lang="fr-CA" sz="3200" dirty="0" err="1" smtClean="0"/>
              <a:t>Ny</a:t>
            </a:r>
            <a:r>
              <a:rPr lang="fr-CA" sz="3200" dirty="0" smtClean="0"/>
              <a:t> </a:t>
            </a:r>
            <a:r>
              <a:rPr lang="fr-CA" sz="3200" dirty="0" err="1" smtClean="0"/>
              <a:t>Mpa</a:t>
            </a:r>
            <a:r>
              <a:rPr lang="fr-CA" sz="3200" dirty="0" smtClean="0"/>
              <a:t>-</a:t>
            </a:r>
            <a:r>
              <a:rPr lang="fr-CA" sz="3200" dirty="0" err="1" smtClean="0"/>
              <a:t>monjy</a:t>
            </a:r>
            <a:r>
              <a:rPr lang="fr-CA" sz="3200" dirty="0" smtClean="0"/>
              <a:t> </a:t>
            </a:r>
            <a:r>
              <a:rPr lang="fr-CA" sz="3200" dirty="0" err="1" smtClean="0"/>
              <a:t>mihitsy</a:t>
            </a:r>
            <a:r>
              <a:rPr lang="fr-CA" sz="3200" dirty="0" smtClean="0"/>
              <a:t> no </a:t>
            </a:r>
            <a:r>
              <a:rPr lang="fr-CA" sz="3200" dirty="0" err="1" smtClean="0"/>
              <a:t>niteny</a:t>
            </a:r>
            <a:r>
              <a:rPr lang="fr-CA" sz="3200" dirty="0" smtClean="0"/>
              <a:t> fa </a:t>
            </a:r>
            <a:r>
              <a:rPr lang="fr-CA" sz="3200" dirty="0" err="1" smtClean="0"/>
              <a:t>Izy</a:t>
            </a:r>
            <a:r>
              <a:rPr lang="fr-CA" sz="3200" dirty="0" smtClean="0"/>
              <a:t> no </a:t>
            </a:r>
            <a:r>
              <a:rPr lang="fr-CA" sz="3200" dirty="0" err="1" smtClean="0"/>
              <a:t>nanorina</a:t>
            </a:r>
            <a:r>
              <a:rPr lang="fr-CA" sz="3200" dirty="0" smtClean="0"/>
              <a:t> </a:t>
            </a:r>
            <a:r>
              <a:rPr lang="fr-CA" sz="3200" dirty="0" err="1" smtClean="0"/>
              <a:t>ny</a:t>
            </a:r>
            <a:r>
              <a:rPr lang="fr-CA" sz="3200" dirty="0" smtClean="0"/>
              <a:t> </a:t>
            </a:r>
            <a:r>
              <a:rPr lang="fr-CA" sz="3200" dirty="0" err="1" smtClean="0"/>
              <a:t>Fiangonany</a:t>
            </a:r>
            <a:r>
              <a:rPr lang="fr-CA" sz="3200" dirty="0" smtClean="0"/>
              <a:t>  « </a:t>
            </a:r>
            <a:r>
              <a:rPr lang="fr-CA" sz="3200" dirty="0" err="1" smtClean="0"/>
              <a:t>ary</a:t>
            </a:r>
            <a:r>
              <a:rPr lang="fr-CA" sz="3200" dirty="0" smtClean="0"/>
              <a:t> </a:t>
            </a:r>
            <a:r>
              <a:rPr lang="fr-CA" sz="3200" dirty="0" err="1" smtClean="0"/>
              <a:t>ny</a:t>
            </a:r>
            <a:r>
              <a:rPr lang="fr-CA" sz="3200" dirty="0" smtClean="0"/>
              <a:t>  </a:t>
            </a:r>
            <a:r>
              <a:rPr lang="fr-CA" sz="3200" dirty="0" err="1" smtClean="0"/>
              <a:t>vavahadin’ny</a:t>
            </a:r>
            <a:r>
              <a:rPr lang="fr-CA" sz="3200" dirty="0" smtClean="0"/>
              <a:t> </a:t>
            </a:r>
            <a:r>
              <a:rPr lang="fr-CA" sz="3200" dirty="0" err="1" smtClean="0"/>
              <a:t>fiainan</a:t>
            </a:r>
            <a:r>
              <a:rPr lang="fr-CA" sz="3200" dirty="0" smtClean="0"/>
              <a:t>-</a:t>
            </a:r>
            <a:r>
              <a:rPr lang="fr-CA" sz="3200" dirty="0" err="1" smtClean="0"/>
              <a:t>tsi</a:t>
            </a:r>
            <a:r>
              <a:rPr lang="fr-CA" sz="3200" dirty="0" smtClean="0"/>
              <a:t>-</a:t>
            </a:r>
            <a:r>
              <a:rPr lang="fr-CA" sz="3200" dirty="0" err="1" smtClean="0"/>
              <a:t>hita</a:t>
            </a:r>
            <a:r>
              <a:rPr lang="fr-CA" sz="3200" dirty="0" smtClean="0"/>
              <a:t> </a:t>
            </a:r>
            <a:r>
              <a:rPr lang="fr-CA" sz="3200" dirty="0" err="1" smtClean="0"/>
              <a:t>tsy</a:t>
            </a:r>
            <a:r>
              <a:rPr lang="fr-CA" sz="3200" dirty="0" smtClean="0"/>
              <a:t> </a:t>
            </a:r>
            <a:r>
              <a:rPr lang="fr-CA" sz="3200" dirty="0" err="1" smtClean="0"/>
              <a:t>haharesy</a:t>
            </a:r>
            <a:r>
              <a:rPr lang="fr-CA" sz="3200" dirty="0" smtClean="0"/>
              <a:t> </a:t>
            </a:r>
            <a:r>
              <a:rPr lang="fr-CA" sz="3200" dirty="0" err="1" smtClean="0"/>
              <a:t>azy</a:t>
            </a:r>
            <a:r>
              <a:rPr lang="fr-CA" sz="3200" dirty="0" smtClean="0"/>
              <a:t>».</a:t>
            </a:r>
          </a:p>
          <a:p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1 </a:t>
            </a:r>
            <a:r>
              <a:rPr lang="fr-FR" sz="3200" dirty="0" err="1" smtClean="0"/>
              <a:t>Kor</a:t>
            </a:r>
            <a:r>
              <a:rPr lang="fr-FR" sz="3200" dirty="0" smtClean="0"/>
              <a:t> 12 ,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fiangonana</a:t>
            </a:r>
            <a:r>
              <a:rPr lang="fr-FR" sz="3200" dirty="0" smtClean="0"/>
              <a:t> dia </a:t>
            </a:r>
            <a:r>
              <a:rPr lang="fr-FR" sz="3200" dirty="0" err="1" smtClean="0"/>
              <a:t>antsoina</a:t>
            </a:r>
            <a:r>
              <a:rPr lang="fr-FR" sz="3200" dirty="0" smtClean="0"/>
              <a:t> </a:t>
            </a:r>
            <a:r>
              <a:rPr lang="fr-FR" sz="3200" dirty="0" err="1" smtClean="0"/>
              <a:t>hoe</a:t>
            </a:r>
            <a:r>
              <a:rPr lang="fr-FR" sz="3200" dirty="0" smtClean="0"/>
              <a:t> « 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Tenan’i</a:t>
            </a:r>
            <a:r>
              <a:rPr lang="fr-FR" sz="3200" dirty="0" smtClean="0"/>
              <a:t> </a:t>
            </a:r>
            <a:r>
              <a:rPr lang="fr-FR" sz="3200" dirty="0" err="1" smtClean="0"/>
              <a:t>Kristy</a:t>
            </a:r>
            <a:r>
              <a:rPr lang="fr-FR" sz="3200" dirty="0" smtClean="0"/>
              <a:t> ». </a:t>
            </a:r>
            <a:endParaRPr lang="fr-CA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6130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037339" cy="5030987"/>
          </a:xfrm>
        </p:spPr>
        <p:txBody>
          <a:bodyPr>
            <a:normAutofit/>
          </a:bodyPr>
          <a:lstStyle/>
          <a:p>
            <a:pPr marL="36576" indent="0"/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fahaverezan’ny</a:t>
            </a:r>
            <a:r>
              <a:rPr lang="en-US" dirty="0" smtClean="0"/>
              <a:t>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advantista</a:t>
            </a:r>
            <a:r>
              <a:rPr lang="en-US" dirty="0" smtClean="0"/>
              <a:t> </a:t>
            </a:r>
            <a:r>
              <a:rPr lang="en-US" dirty="0" err="1" smtClean="0"/>
              <a:t>antsika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nahatonga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sasany</a:t>
            </a:r>
            <a:r>
              <a:rPr lang="en-US" dirty="0" smtClean="0"/>
              <a:t>  :</a:t>
            </a:r>
          </a:p>
          <a:p>
            <a:pPr marL="36576" indent="0">
              <a:buNone/>
            </a:pPr>
            <a:r>
              <a:rPr lang="en-US" dirty="0" smtClean="0"/>
              <a:t> -</a:t>
            </a:r>
            <a:r>
              <a:rPr lang="en-US" dirty="0" err="1" smtClean="0"/>
              <a:t>Hisalasala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amin’ilay</a:t>
            </a:r>
            <a:r>
              <a:rPr lang="en-US" dirty="0" smtClean="0"/>
              <a:t> </a:t>
            </a:r>
            <a:r>
              <a:rPr lang="en-US" dirty="0" err="1" smtClean="0"/>
              <a:t>herinandron’ny</a:t>
            </a:r>
            <a:r>
              <a:rPr lang="en-US" dirty="0" smtClean="0"/>
              <a:t> </a:t>
            </a:r>
            <a:r>
              <a:rPr lang="en-US" dirty="0" err="1" smtClean="0"/>
              <a:t>Famoronana</a:t>
            </a:r>
            <a:r>
              <a:rPr lang="en-US" dirty="0" smtClean="0"/>
              <a:t> ho </a:t>
            </a:r>
            <a:r>
              <a:rPr lang="en-US" dirty="0" err="1" smtClean="0"/>
              <a:t>fito</a:t>
            </a:r>
            <a:r>
              <a:rPr lang="en-US" dirty="0" smtClean="0"/>
              <a:t> </a:t>
            </a:r>
            <a:r>
              <a:rPr lang="en-US" dirty="0" err="1" smtClean="0"/>
              <a:t>andro</a:t>
            </a:r>
            <a:r>
              <a:rPr lang="en-US" dirty="0" smtClean="0"/>
              <a:t> </a:t>
            </a:r>
            <a:r>
              <a:rPr lang="en-US" dirty="0" err="1" smtClean="0"/>
              <a:t>ara-bakiteny</a:t>
            </a:r>
            <a:r>
              <a:rPr lang="en-US" dirty="0" smtClean="0"/>
              <a:t>,</a:t>
            </a:r>
          </a:p>
          <a:p>
            <a:pPr marL="36576" indent="0">
              <a:buNone/>
            </a:pPr>
            <a:r>
              <a:rPr lang="en-US" dirty="0" smtClean="0"/>
              <a:t> -</a:t>
            </a:r>
            <a:r>
              <a:rPr lang="en-US" dirty="0" err="1" smtClean="0"/>
              <a:t>Handà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fisian’ny</a:t>
            </a:r>
            <a:r>
              <a:rPr lang="en-US" dirty="0" smtClean="0"/>
              <a:t> </a:t>
            </a:r>
            <a:r>
              <a:rPr lang="en-US" dirty="0" err="1" smtClean="0"/>
              <a:t>safodrano</a:t>
            </a:r>
            <a:r>
              <a:rPr lang="en-US" dirty="0" smtClean="0"/>
              <a:t> </a:t>
            </a:r>
            <a:r>
              <a:rPr lang="en-US" dirty="0" err="1" smtClean="0"/>
              <a:t>naneran-tany</a:t>
            </a:r>
            <a:r>
              <a:rPr lang="en-US" dirty="0" smtClean="0"/>
              <a:t> ,</a:t>
            </a:r>
          </a:p>
          <a:p>
            <a:pPr marL="36576" indent="0">
              <a:buNone/>
            </a:pPr>
            <a:r>
              <a:rPr lang="en-US" dirty="0" smtClean="0"/>
              <a:t> -</a:t>
            </a:r>
            <a:r>
              <a:rPr lang="en-US" dirty="0" err="1" smtClean="0"/>
              <a:t>Hampihena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tombam-bidin’ny</a:t>
            </a:r>
            <a:r>
              <a:rPr lang="en-US" dirty="0" smtClean="0"/>
              <a:t> </a:t>
            </a:r>
            <a:r>
              <a:rPr lang="en-US" dirty="0" err="1" smtClean="0"/>
              <a:t>Sabata</a:t>
            </a:r>
            <a:r>
              <a:rPr lang="en-US" dirty="0" smtClean="0"/>
              <a:t> ho toy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fitsaharana</a:t>
            </a:r>
            <a:r>
              <a:rPr lang="en-US" dirty="0" smtClean="0"/>
              <a:t> </a:t>
            </a:r>
            <a:r>
              <a:rPr lang="en-US" dirty="0" err="1" smtClean="0"/>
              <a:t>ara-batana</a:t>
            </a:r>
            <a:r>
              <a:rPr lang="en-US" dirty="0" smtClean="0"/>
              <a:t> </a:t>
            </a:r>
            <a:r>
              <a:rPr lang="en-US" dirty="0" err="1" smtClean="0"/>
              <a:t>fotsiny</a:t>
            </a:r>
            <a:r>
              <a:rPr lang="en-US" dirty="0" smtClean="0"/>
              <a:t>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mahita</a:t>
            </a:r>
            <a:r>
              <a:rPr lang="en-US" dirty="0" smtClean="0"/>
              <a:t> </a:t>
            </a:r>
            <a:r>
              <a:rPr lang="en-US" dirty="0" err="1" smtClean="0"/>
              <a:t>izany</a:t>
            </a:r>
            <a:r>
              <a:rPr lang="en-US" dirty="0" smtClean="0"/>
              <a:t> ho toy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famantarana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fifandraisana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Mpamorona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Mpamonjy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andro</a:t>
            </a:r>
            <a:r>
              <a:rPr lang="en-US" dirty="0" smtClean="0"/>
              <a:t> </a:t>
            </a:r>
            <a:r>
              <a:rPr lang="en-US" dirty="0" err="1" smtClean="0"/>
              <a:t>farany</a:t>
            </a:r>
            <a:r>
              <a:rPr lang="en-US" dirty="0" smtClean="0"/>
              <a:t> .  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089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037339" cy="5030987"/>
          </a:xfrm>
        </p:spPr>
        <p:txBody>
          <a:bodyPr>
            <a:normAutofit/>
          </a:bodyPr>
          <a:lstStyle/>
          <a:p>
            <a:pPr marL="36576" indent="0"/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sasany</a:t>
            </a:r>
            <a:r>
              <a:rPr lang="en-US" dirty="0" smtClean="0"/>
              <a:t> </a:t>
            </a:r>
            <a:r>
              <a:rPr lang="en-US" dirty="0" err="1" smtClean="0"/>
              <a:t>indray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hamerina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fandinihana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Bokin’i</a:t>
            </a:r>
            <a:r>
              <a:rPr lang="en-US" dirty="0" smtClean="0"/>
              <a:t> Daniela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Apokalypsy</a:t>
            </a:r>
            <a:r>
              <a:rPr lang="en-US" dirty="0" smtClean="0"/>
              <a:t> ka </a:t>
            </a:r>
            <a:r>
              <a:rPr lang="en-US" dirty="0" err="1" smtClean="0"/>
              <a:t>hametraka</a:t>
            </a:r>
            <a:r>
              <a:rPr lang="en-US" dirty="0" smtClean="0"/>
              <a:t> </a:t>
            </a:r>
            <a:r>
              <a:rPr lang="en-US" dirty="0" err="1" smtClean="0"/>
              <a:t>azy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lasitra</a:t>
            </a:r>
            <a:r>
              <a:rPr lang="en-US" dirty="0" smtClean="0"/>
              <a:t> </a:t>
            </a:r>
            <a:r>
              <a:rPr lang="en-US" dirty="0" err="1" smtClean="0"/>
              <a:t>mifanaraka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toetr’andro</a:t>
            </a:r>
            <a:r>
              <a:rPr lang="en-US" dirty="0" smtClean="0"/>
              <a:t> </a:t>
            </a:r>
            <a:r>
              <a:rPr lang="en-US" dirty="0" err="1" smtClean="0"/>
              <a:t>hono</a:t>
            </a:r>
            <a:r>
              <a:rPr lang="en-US" dirty="0" smtClean="0"/>
              <a:t>.</a:t>
            </a:r>
          </a:p>
          <a:p>
            <a:pPr marL="36576" indent="0"/>
            <a:r>
              <a:rPr lang="en-US" dirty="0" smtClean="0"/>
              <a:t>  </a:t>
            </a:r>
            <a:r>
              <a:rPr lang="en-US" dirty="0" err="1" smtClean="0"/>
              <a:t>Heverin’izy</a:t>
            </a:r>
            <a:r>
              <a:rPr lang="en-US" dirty="0" smtClean="0"/>
              <a:t> </a:t>
            </a:r>
            <a:r>
              <a:rPr lang="en-US" dirty="0" err="1" smtClean="0"/>
              <a:t>ireo</a:t>
            </a:r>
            <a:r>
              <a:rPr lang="en-US" dirty="0" smtClean="0"/>
              <a:t> </a:t>
            </a:r>
            <a:r>
              <a:rPr lang="en-US" dirty="0" err="1" smtClean="0"/>
              <a:t>fa</a:t>
            </a:r>
            <a:r>
              <a:rPr lang="en-US" dirty="0" smtClean="0"/>
              <a:t>  </a:t>
            </a:r>
            <a:r>
              <a:rPr lang="en-US" dirty="0" err="1" smtClean="0"/>
              <a:t>lova</a:t>
            </a:r>
            <a:r>
              <a:rPr lang="en-US" dirty="0" smtClean="0"/>
              <a:t> </a:t>
            </a:r>
            <a:r>
              <a:rPr lang="en-US" dirty="0" err="1" smtClean="0"/>
              <a:t>navelan’ny</a:t>
            </a:r>
            <a:r>
              <a:rPr lang="en-US" dirty="0" smtClean="0"/>
              <a:t>  </a:t>
            </a:r>
            <a:r>
              <a:rPr lang="en-US" dirty="0" err="1" smtClean="0"/>
              <a:t>fisainana</a:t>
            </a:r>
            <a:r>
              <a:rPr lang="en-US" dirty="0" smtClean="0"/>
              <a:t> </a:t>
            </a:r>
            <a:r>
              <a:rPr lang="en-US" dirty="0" err="1" smtClean="0"/>
              <a:t>tamin’ny</a:t>
            </a:r>
            <a:r>
              <a:rPr lang="en-US" dirty="0" smtClean="0"/>
              <a:t> </a:t>
            </a:r>
            <a:r>
              <a:rPr lang="en-US" dirty="0" err="1" smtClean="0"/>
              <a:t>taon-jato</a:t>
            </a:r>
            <a:r>
              <a:rPr lang="en-US" dirty="0" smtClean="0"/>
              <a:t> faha-19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fomba</a:t>
            </a:r>
            <a:r>
              <a:rPr lang="en-US" dirty="0" smtClean="0"/>
              <a:t>  </a:t>
            </a:r>
            <a:r>
              <a:rPr lang="en-US" dirty="0" err="1" smtClean="0"/>
              <a:t>fandalinana</a:t>
            </a:r>
            <a:r>
              <a:rPr lang="en-US" dirty="0" smtClean="0"/>
              <a:t> </a:t>
            </a:r>
            <a:r>
              <a:rPr lang="en-US" dirty="0" err="1" smtClean="0"/>
              <a:t>ara-tantara</a:t>
            </a:r>
            <a:r>
              <a:rPr lang="en-US" dirty="0" smtClean="0"/>
              <a:t>(</a:t>
            </a:r>
            <a:r>
              <a:rPr lang="en-US" dirty="0" err="1" smtClean="0"/>
              <a:t>interprétation</a:t>
            </a:r>
            <a:r>
              <a:rPr lang="en-US" dirty="0" smtClean="0"/>
              <a:t> </a:t>
            </a:r>
            <a:r>
              <a:rPr lang="en-US" dirty="0" err="1" smtClean="0"/>
              <a:t>historique</a:t>
            </a:r>
            <a:r>
              <a:rPr lang="en-US" dirty="0" smtClean="0"/>
              <a:t>).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sz="4900" b="1" dirty="0" smtClean="0">
                <a:solidFill>
                  <a:srgbClr val="FF6600"/>
                </a:solidFill>
              </a:rPr>
              <a:t>I. </a:t>
            </a:r>
            <a:r>
              <a:rPr lang="fr-CA" sz="4900" b="1" dirty="0" err="1" smtClean="0">
                <a:solidFill>
                  <a:srgbClr val="FF6600"/>
                </a:solidFill>
              </a:rPr>
              <a:t>Ny</a:t>
            </a:r>
            <a:r>
              <a:rPr lang="fr-CA" sz="4900" b="1" dirty="0" smtClean="0">
                <a:solidFill>
                  <a:srgbClr val="FF6600"/>
                </a:solidFill>
              </a:rPr>
              <a:t> maha </a:t>
            </a:r>
            <a:r>
              <a:rPr lang="fr-CA" sz="4900" b="1" dirty="0" err="1" smtClean="0">
                <a:solidFill>
                  <a:srgbClr val="FF6600"/>
                </a:solidFill>
              </a:rPr>
              <a:t>isika</a:t>
            </a:r>
            <a:r>
              <a:rPr lang="fr-CA" sz="4900" b="1" dirty="0" smtClean="0">
                <a:solidFill>
                  <a:srgbClr val="FF6600"/>
                </a:solidFill>
              </a:rPr>
              <a:t> </a:t>
            </a:r>
            <a:r>
              <a:rPr lang="fr-CA" sz="4900" b="1" dirty="0" err="1" smtClean="0">
                <a:solidFill>
                  <a:srgbClr val="FF6600"/>
                </a:solidFill>
              </a:rPr>
              <a:t>antsika</a:t>
            </a:r>
            <a:r>
              <a:rPr lang="fr-CA" sz="4900" b="1" dirty="0" smtClean="0">
                <a:solidFill>
                  <a:srgbClr val="FF6600"/>
                </a:solidFill>
              </a:rPr>
              <a:t>                (notre Identité)</a:t>
            </a:r>
            <a:endParaRPr lang="fr-CA" sz="6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089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990"/>
            <a:ext cx="9144000" cy="15675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Fiverenana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Filazantsara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fahafenoany</a:t>
            </a:r>
            <a:r>
              <a:rPr lang="fr-CA" b="1" dirty="0" smtClean="0">
                <a:solidFill>
                  <a:srgbClr val="FF6600"/>
                </a:solidFill>
              </a:rPr>
              <a:t> :</a:t>
            </a:r>
            <a:endParaRPr lang="fr-CA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803" y="1514472"/>
            <a:ext cx="8484433" cy="5113464"/>
          </a:xfrm>
        </p:spPr>
        <p:txBody>
          <a:bodyPr>
            <a:normAutofit/>
          </a:bodyPr>
          <a:lstStyle/>
          <a:p>
            <a:pPr marL="36576" indent="0"/>
            <a:r>
              <a:rPr lang="fr-CA" dirty="0" smtClean="0"/>
              <a:t> Tonga </a:t>
            </a:r>
            <a:r>
              <a:rPr lang="fr-CA" dirty="0" err="1" smtClean="0"/>
              <a:t>ao</a:t>
            </a:r>
            <a:r>
              <a:rPr lang="fr-CA" dirty="0" smtClean="0"/>
              <a:t> an-</a:t>
            </a:r>
            <a:r>
              <a:rPr lang="fr-CA" dirty="0" err="1" smtClean="0"/>
              <a:t>tsaiko</a:t>
            </a:r>
            <a:r>
              <a:rPr lang="fr-CA" dirty="0" smtClean="0"/>
              <a:t> </a:t>
            </a:r>
            <a:r>
              <a:rPr lang="fr-CA" dirty="0" err="1" smtClean="0"/>
              <a:t>ity</a:t>
            </a:r>
            <a:r>
              <a:rPr lang="fr-CA" dirty="0" smtClean="0"/>
              <a:t> </a:t>
            </a:r>
            <a:r>
              <a:rPr lang="fr-CA" dirty="0" err="1" smtClean="0"/>
              <a:t>fanambaran’i</a:t>
            </a:r>
            <a:r>
              <a:rPr lang="fr-CA" dirty="0" smtClean="0"/>
              <a:t> E. White </a:t>
            </a:r>
            <a:r>
              <a:rPr lang="fr-CA" dirty="0" err="1" smtClean="0"/>
              <a:t>ity</a:t>
            </a:r>
            <a:r>
              <a:rPr lang="fr-CA" dirty="0" smtClean="0"/>
              <a:t>: «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Filazantsara</a:t>
            </a:r>
            <a:r>
              <a:rPr lang="fr-CA" dirty="0" smtClean="0"/>
              <a:t> </a:t>
            </a:r>
            <a:r>
              <a:rPr lang="fr-CA" dirty="0" err="1" smtClean="0"/>
              <a:t>amin’ny</a:t>
            </a:r>
            <a:r>
              <a:rPr lang="fr-CA" dirty="0" smtClean="0"/>
              <a:t> </a:t>
            </a:r>
            <a:r>
              <a:rPr lang="fr-CA" dirty="0" err="1" smtClean="0"/>
              <a:t>fahafenoany</a:t>
            </a:r>
            <a:r>
              <a:rPr lang="fr-CA" dirty="0" smtClean="0"/>
              <a:t>  dia </a:t>
            </a:r>
            <a:r>
              <a:rPr lang="fr-CA" dirty="0" err="1" smtClean="0"/>
              <a:t>voarakitra</a:t>
            </a:r>
            <a:r>
              <a:rPr lang="fr-CA" dirty="0" smtClean="0"/>
              <a:t> </a:t>
            </a:r>
            <a:r>
              <a:rPr lang="fr-CA" dirty="0" err="1" smtClean="0"/>
              <a:t>ao</a:t>
            </a:r>
            <a:r>
              <a:rPr lang="fr-CA" dirty="0" smtClean="0"/>
              <a:t> </a:t>
            </a:r>
            <a:r>
              <a:rPr lang="fr-CA" dirty="0" err="1" smtClean="0"/>
              <a:t>amin’ny</a:t>
            </a:r>
            <a:r>
              <a:rPr lang="fr-CA" dirty="0" smtClean="0"/>
              <a:t> </a:t>
            </a:r>
            <a:r>
              <a:rPr lang="fr-CA" dirty="0" err="1" smtClean="0"/>
              <a:t>hafatry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anjely</a:t>
            </a:r>
            <a:r>
              <a:rPr lang="fr-CA" dirty="0" smtClean="0"/>
              <a:t> </a:t>
            </a:r>
            <a:r>
              <a:rPr lang="fr-CA" dirty="0" err="1" smtClean="0"/>
              <a:t>fahatelo</a:t>
            </a:r>
            <a:r>
              <a:rPr lang="fr-CA" dirty="0" smtClean="0"/>
              <a:t>, </a:t>
            </a:r>
            <a:r>
              <a:rPr lang="fr-CA" dirty="0" err="1" smtClean="0"/>
              <a:t>ary</a:t>
            </a:r>
            <a:r>
              <a:rPr lang="fr-CA" dirty="0" smtClean="0"/>
              <a:t> </a:t>
            </a:r>
            <a:r>
              <a:rPr lang="fr-CA" dirty="0" err="1" smtClean="0"/>
              <a:t>amin’ny</a:t>
            </a:r>
            <a:r>
              <a:rPr lang="fr-CA" dirty="0" smtClean="0"/>
              <a:t> asa </a:t>
            </a:r>
            <a:r>
              <a:rPr lang="fr-CA" dirty="0" err="1" smtClean="0"/>
              <a:t>fitoriana</a:t>
            </a:r>
            <a:r>
              <a:rPr lang="fr-CA" dirty="0" smtClean="0"/>
              <a:t> </a:t>
            </a:r>
            <a:r>
              <a:rPr lang="fr-CA" dirty="0" err="1" smtClean="0"/>
              <a:t>ataontsika</a:t>
            </a:r>
            <a:r>
              <a:rPr lang="fr-CA" dirty="0" smtClean="0"/>
              <a:t> , dia </a:t>
            </a:r>
            <a:r>
              <a:rPr lang="fr-CA" dirty="0" err="1" smtClean="0"/>
              <a:t>tokony</a:t>
            </a:r>
            <a:r>
              <a:rPr lang="fr-CA" dirty="0" smtClean="0"/>
              <a:t> </a:t>
            </a:r>
            <a:r>
              <a:rPr lang="fr-CA" dirty="0" err="1" smtClean="0"/>
              <a:t>haseho</a:t>
            </a:r>
            <a:r>
              <a:rPr lang="fr-CA" dirty="0" smtClean="0"/>
              <a:t> </a:t>
            </a:r>
            <a:r>
              <a:rPr lang="fr-CA" dirty="0" err="1" smtClean="0"/>
              <a:t>ao</a:t>
            </a:r>
            <a:r>
              <a:rPr lang="fr-CA" dirty="0" smtClean="0"/>
              <a:t> </a:t>
            </a:r>
            <a:r>
              <a:rPr lang="fr-CA" dirty="0" err="1" smtClean="0"/>
              <a:t>amin’i</a:t>
            </a:r>
            <a:r>
              <a:rPr lang="fr-CA" dirty="0" smtClean="0"/>
              <a:t> </a:t>
            </a:r>
            <a:r>
              <a:rPr lang="fr-CA" dirty="0" err="1" smtClean="0"/>
              <a:t>Jesosy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hafa</a:t>
            </a:r>
            <a:r>
              <a:rPr lang="fr-CA" dirty="0" smtClean="0"/>
              <a:t>-</a:t>
            </a:r>
            <a:r>
              <a:rPr lang="fr-CA" dirty="0" err="1" smtClean="0"/>
              <a:t>pahamarinana</a:t>
            </a:r>
            <a:r>
              <a:rPr lang="fr-CA" dirty="0" smtClean="0"/>
              <a:t>  </a:t>
            </a:r>
            <a:r>
              <a:rPr lang="fr-CA" dirty="0" err="1" smtClean="0"/>
              <a:t>rehetra</a:t>
            </a:r>
            <a:r>
              <a:rPr lang="fr-CA" dirty="0" smtClean="0"/>
              <a:t> .</a:t>
            </a:r>
          </a:p>
          <a:p>
            <a:pPr marL="36576" indent="0"/>
            <a:r>
              <a:rPr lang="fr-CA" dirty="0" smtClean="0"/>
              <a:t>   </a:t>
            </a:r>
            <a:r>
              <a:rPr lang="fr-CA" dirty="0" err="1" smtClean="0"/>
              <a:t>Aoka</a:t>
            </a:r>
            <a:r>
              <a:rPr lang="fr-CA" dirty="0" smtClean="0"/>
              <a:t> </a:t>
            </a:r>
            <a:r>
              <a:rPr lang="fr-CA" dirty="0" err="1" smtClean="0"/>
              <a:t>tsy</a:t>
            </a:r>
            <a:r>
              <a:rPr lang="fr-CA" dirty="0" smtClean="0"/>
              <a:t> </a:t>
            </a:r>
            <a:r>
              <a:rPr lang="fr-CA" dirty="0" err="1" smtClean="0"/>
              <a:t>hisy</a:t>
            </a:r>
            <a:r>
              <a:rPr lang="fr-CA" dirty="0" smtClean="0"/>
              <a:t> </a:t>
            </a:r>
            <a:r>
              <a:rPr lang="fr-CA" dirty="0" err="1" smtClean="0"/>
              <a:t>zavatra</a:t>
            </a:r>
            <a:r>
              <a:rPr lang="fr-CA" dirty="0" smtClean="0"/>
              <a:t>  </a:t>
            </a:r>
            <a:r>
              <a:rPr lang="fr-CA" dirty="0" err="1" smtClean="0"/>
              <a:t>hampihena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herin’ny</a:t>
            </a:r>
            <a:r>
              <a:rPr lang="fr-CA" dirty="0" smtClean="0"/>
              <a:t> </a:t>
            </a:r>
            <a:r>
              <a:rPr lang="fr-CA" dirty="0" err="1" smtClean="0"/>
              <a:t>fahamarinana</a:t>
            </a:r>
            <a:r>
              <a:rPr lang="fr-CA" dirty="0" smtClean="0"/>
              <a:t> </a:t>
            </a:r>
            <a:r>
              <a:rPr lang="fr-CA" dirty="0" err="1" smtClean="0"/>
              <a:t>amin’izao</a:t>
            </a:r>
            <a:r>
              <a:rPr lang="fr-CA" dirty="0" smtClean="0"/>
              <a:t> </a:t>
            </a:r>
            <a:r>
              <a:rPr lang="fr-CA" dirty="0" err="1" smtClean="0"/>
              <a:t>androntsika</a:t>
            </a:r>
            <a:r>
              <a:rPr lang="fr-CA" dirty="0" smtClean="0"/>
              <a:t> </a:t>
            </a:r>
            <a:r>
              <a:rPr lang="fr-CA" dirty="0" err="1" smtClean="0"/>
              <a:t>izao</a:t>
            </a:r>
            <a:r>
              <a:rPr lang="fr-CA" dirty="0" smtClean="0"/>
              <a:t>.»</a:t>
            </a:r>
          </a:p>
          <a:p>
            <a:pPr marL="36576" indent="0"/>
            <a:r>
              <a:rPr lang="fr-CA" dirty="0" smtClean="0"/>
              <a:t>«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fahamarinana</a:t>
            </a:r>
            <a:r>
              <a:rPr lang="fr-CA" dirty="0" smtClean="0"/>
              <a:t> </a:t>
            </a:r>
            <a:r>
              <a:rPr lang="fr-CA" dirty="0" err="1" smtClean="0"/>
              <a:t>ankehitriny</a:t>
            </a:r>
            <a:r>
              <a:rPr lang="fr-CA" dirty="0" smtClean="0"/>
              <a:t> dia </a:t>
            </a:r>
            <a:r>
              <a:rPr lang="fr-CA" dirty="0" err="1" smtClean="0"/>
              <a:t>tokony</a:t>
            </a:r>
            <a:r>
              <a:rPr lang="fr-CA" dirty="0" smtClean="0"/>
              <a:t> </a:t>
            </a:r>
            <a:r>
              <a:rPr lang="fr-CA" dirty="0" err="1" smtClean="0"/>
              <a:t>hitana</a:t>
            </a:r>
            <a:r>
              <a:rPr lang="fr-CA" dirty="0" smtClean="0"/>
              <a:t> </a:t>
            </a:r>
            <a:r>
              <a:rPr lang="fr-CA" dirty="0" err="1" smtClean="0"/>
              <a:t>toerana</a:t>
            </a:r>
            <a:r>
              <a:rPr lang="fr-CA" dirty="0" smtClean="0"/>
              <a:t> </a:t>
            </a:r>
            <a:r>
              <a:rPr lang="fr-CA" dirty="0" err="1" smtClean="0"/>
              <a:t>lehibe</a:t>
            </a:r>
            <a:r>
              <a:rPr lang="fr-CA" dirty="0" smtClean="0"/>
              <a:t> </a:t>
            </a:r>
            <a:r>
              <a:rPr lang="fr-CA" dirty="0" err="1" smtClean="0"/>
              <a:t>eo</a:t>
            </a:r>
            <a:r>
              <a:rPr lang="fr-CA" dirty="0" smtClean="0"/>
              <a:t> </a:t>
            </a:r>
            <a:r>
              <a:rPr lang="fr-CA" dirty="0" err="1" smtClean="0"/>
              <a:t>amin’ny</a:t>
            </a:r>
            <a:r>
              <a:rPr lang="fr-CA" dirty="0" smtClean="0"/>
              <a:t> </a:t>
            </a:r>
            <a:r>
              <a:rPr lang="fr-CA" dirty="0" err="1" smtClean="0"/>
              <a:t>asantsika</a:t>
            </a:r>
            <a:r>
              <a:rPr lang="fr-CA" dirty="0" smtClean="0"/>
              <a:t>.</a:t>
            </a:r>
          </a:p>
          <a:p>
            <a:pPr marL="36576" indent="0"/>
            <a:endParaRPr lang="fr-CA" dirty="0" smtClean="0"/>
          </a:p>
          <a:p>
            <a:pPr marL="36576" indent="0"/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9157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803" y="1514472"/>
            <a:ext cx="8484433" cy="5113464"/>
          </a:xfrm>
        </p:spPr>
        <p:txBody>
          <a:bodyPr>
            <a:normAutofit/>
          </a:bodyPr>
          <a:lstStyle/>
          <a:p>
            <a:pPr marL="36576" indent="0"/>
            <a:r>
              <a:rPr lang="fr-CA" dirty="0" smtClean="0"/>
              <a:t> </a:t>
            </a:r>
            <a:r>
              <a:rPr lang="fr-CA" dirty="0" err="1" smtClean="0"/>
              <a:t>Tsy</a:t>
            </a:r>
            <a:r>
              <a:rPr lang="fr-CA" dirty="0" smtClean="0"/>
              <a:t> </a:t>
            </a:r>
            <a:r>
              <a:rPr lang="fr-CA" dirty="0" err="1" smtClean="0"/>
              <a:t>maintsy</a:t>
            </a:r>
            <a:r>
              <a:rPr lang="fr-CA" dirty="0" smtClean="0"/>
              <a:t> ho </a:t>
            </a:r>
            <a:r>
              <a:rPr lang="fr-CA" dirty="0" err="1" smtClean="0"/>
              <a:t>tanteraka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asan’ny</a:t>
            </a:r>
            <a:r>
              <a:rPr lang="fr-CA" dirty="0" smtClean="0"/>
              <a:t> </a:t>
            </a:r>
            <a:r>
              <a:rPr lang="fr-CA" dirty="0" err="1" smtClean="0"/>
              <a:t>anjely</a:t>
            </a:r>
            <a:r>
              <a:rPr lang="fr-CA" dirty="0" smtClean="0"/>
              <a:t> </a:t>
            </a:r>
            <a:r>
              <a:rPr lang="fr-CA" dirty="0" err="1" smtClean="0"/>
              <a:t>fahatelo</a:t>
            </a:r>
            <a:r>
              <a:rPr lang="fr-CA" dirty="0" smtClean="0"/>
              <a:t> : </a:t>
            </a:r>
            <a:r>
              <a:rPr lang="fr-CA" dirty="0" err="1" smtClean="0"/>
              <a:t>hitaona</a:t>
            </a:r>
            <a:r>
              <a:rPr lang="fr-CA" dirty="0" smtClean="0"/>
              <a:t> </a:t>
            </a:r>
            <a:r>
              <a:rPr lang="fr-CA" dirty="0" err="1" smtClean="0"/>
              <a:t>olona</a:t>
            </a:r>
            <a:r>
              <a:rPr lang="fr-CA" dirty="0" smtClean="0"/>
              <a:t> </a:t>
            </a:r>
            <a:r>
              <a:rPr lang="fr-CA" dirty="0" err="1" smtClean="0"/>
              <a:t>hivoaka</a:t>
            </a:r>
            <a:r>
              <a:rPr lang="fr-CA" dirty="0" smtClean="0"/>
              <a:t> </a:t>
            </a:r>
            <a:r>
              <a:rPr lang="fr-CA" dirty="0" err="1" smtClean="0"/>
              <a:t>avy</a:t>
            </a:r>
            <a:r>
              <a:rPr lang="fr-CA" dirty="0" smtClean="0"/>
              <a:t> </a:t>
            </a:r>
            <a:r>
              <a:rPr lang="fr-CA" dirty="0" err="1" smtClean="0"/>
              <a:t>amin’ireo</a:t>
            </a:r>
            <a:r>
              <a:rPr lang="fr-CA" dirty="0" smtClean="0"/>
              <a:t> </a:t>
            </a:r>
            <a:r>
              <a:rPr lang="fr-CA" dirty="0" err="1" smtClean="0"/>
              <a:t>fiangonana</a:t>
            </a:r>
            <a:r>
              <a:rPr lang="fr-CA" dirty="0" smtClean="0"/>
              <a:t> </a:t>
            </a:r>
            <a:r>
              <a:rPr lang="fr-CA" dirty="0" err="1" smtClean="0"/>
              <a:t>hafa</a:t>
            </a:r>
            <a:r>
              <a:rPr lang="fr-CA" dirty="0" smtClean="0"/>
              <a:t> ka </a:t>
            </a:r>
            <a:r>
              <a:rPr lang="fr-CA" dirty="0" err="1" smtClean="0"/>
              <a:t>hahatonga</a:t>
            </a:r>
            <a:r>
              <a:rPr lang="fr-CA" dirty="0" smtClean="0"/>
              <a:t> </a:t>
            </a:r>
            <a:r>
              <a:rPr lang="fr-CA" dirty="0" err="1" smtClean="0"/>
              <a:t>azy</a:t>
            </a:r>
            <a:r>
              <a:rPr lang="fr-CA" dirty="0" smtClean="0"/>
              <a:t> </a:t>
            </a:r>
            <a:r>
              <a:rPr lang="fr-CA" dirty="0" err="1" smtClean="0"/>
              <a:t>ireo</a:t>
            </a:r>
            <a:r>
              <a:rPr lang="fr-CA" dirty="0" smtClean="0"/>
              <a:t> </a:t>
            </a:r>
            <a:r>
              <a:rPr lang="fr-CA" dirty="0" err="1" smtClean="0"/>
              <a:t>hanaraka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fahamarinana</a:t>
            </a:r>
            <a:r>
              <a:rPr lang="fr-CA" dirty="0" smtClean="0"/>
              <a:t> </a:t>
            </a:r>
            <a:r>
              <a:rPr lang="fr-CA" dirty="0" err="1" smtClean="0"/>
              <a:t>mandrakizay</a:t>
            </a:r>
            <a:r>
              <a:rPr lang="fr-CA" dirty="0" smtClean="0"/>
              <a:t>. » </a:t>
            </a:r>
            <a:r>
              <a:rPr lang="fr-CA" b="1" dirty="0" err="1" smtClean="0">
                <a:solidFill>
                  <a:srgbClr val="00B0F0"/>
                </a:solidFill>
              </a:rPr>
              <a:t>Évangeliser</a:t>
            </a:r>
            <a:r>
              <a:rPr lang="fr-CA" b="1" dirty="0" smtClean="0">
                <a:solidFill>
                  <a:srgbClr val="00B0F0"/>
                </a:solidFill>
              </a:rPr>
              <a:t>  p. 210</a:t>
            </a:r>
            <a:endParaRPr lang="fr-CA" dirty="0" smtClean="0">
              <a:solidFill>
                <a:srgbClr val="00B0F0"/>
              </a:solidFill>
            </a:endParaRPr>
          </a:p>
          <a:p>
            <a:pPr marL="36576" indent="0"/>
            <a:r>
              <a:rPr lang="fr-FR" dirty="0" err="1" smtClean="0"/>
              <a:t>Hitanareo</a:t>
            </a:r>
            <a:r>
              <a:rPr lang="fr-FR" dirty="0" smtClean="0"/>
              <a:t> fa </a:t>
            </a:r>
            <a:r>
              <a:rPr lang="fr-FR" dirty="0" err="1" smtClean="0"/>
              <a:t>iankinan’ny</a:t>
            </a:r>
            <a:r>
              <a:rPr lang="fr-FR" dirty="0" smtClean="0"/>
              <a:t> </a:t>
            </a:r>
            <a:r>
              <a:rPr lang="fr-FR" dirty="0" err="1" smtClean="0"/>
              <a:t>aina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hafatra</a:t>
            </a:r>
            <a:r>
              <a:rPr lang="fr-FR" dirty="0" smtClean="0"/>
              <a:t> </a:t>
            </a:r>
            <a:r>
              <a:rPr lang="fr-FR" dirty="0" err="1" smtClean="0"/>
              <a:t>entintsika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. </a:t>
            </a:r>
            <a:endParaRPr lang="fr-CA" dirty="0" smtClean="0"/>
          </a:p>
          <a:p>
            <a:pPr marL="36576" indent="0"/>
            <a:r>
              <a:rPr lang="fr-FR" dirty="0" err="1" smtClean="0"/>
              <a:t>Ny</a:t>
            </a:r>
            <a:r>
              <a:rPr lang="fr-FR" dirty="0" smtClean="0"/>
              <a:t> AMAF dia </a:t>
            </a:r>
            <a:r>
              <a:rPr lang="fr-FR" dirty="0" err="1" smtClean="0"/>
              <a:t>natsangan’Andriamanitra</a:t>
            </a:r>
            <a:r>
              <a:rPr lang="fr-FR" dirty="0" smtClean="0"/>
              <a:t> , </a:t>
            </a:r>
            <a:r>
              <a:rPr lang="fr-FR" dirty="0" err="1" smtClean="0"/>
              <a:t>tahaka</a:t>
            </a:r>
            <a:r>
              <a:rPr lang="fr-FR" dirty="0" smtClean="0"/>
              <a:t> </a:t>
            </a:r>
            <a:r>
              <a:rPr lang="fr-FR" dirty="0" err="1" smtClean="0"/>
              <a:t>an’i</a:t>
            </a:r>
            <a:r>
              <a:rPr lang="fr-FR" dirty="0" smtClean="0"/>
              <a:t> </a:t>
            </a:r>
            <a:r>
              <a:rPr lang="fr-FR" dirty="0" err="1" smtClean="0"/>
              <a:t>Noa</a:t>
            </a:r>
            <a:r>
              <a:rPr lang="fr-FR" dirty="0" smtClean="0"/>
              <a:t> , </a:t>
            </a:r>
            <a:r>
              <a:rPr lang="fr-FR" dirty="0" err="1" smtClean="0"/>
              <a:t>hanomana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ho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farany</a:t>
            </a:r>
            <a:r>
              <a:rPr lang="fr-FR" dirty="0" smtClean="0"/>
              <a:t>.</a:t>
            </a:r>
            <a:endParaRPr lang="fr-CA" dirty="0" smtClean="0"/>
          </a:p>
          <a:p>
            <a:pPr marL="36576" indent="0"/>
            <a:endParaRPr lang="fr-CA" dirty="0" smtClean="0"/>
          </a:p>
          <a:p>
            <a:pPr marL="36576" indent="0"/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14990"/>
            <a:ext cx="9144000" cy="15675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Fiverenana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Filazantsara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fahafenoany</a:t>
            </a:r>
            <a:r>
              <a:rPr lang="fr-CA" b="1" dirty="0" smtClean="0">
                <a:solidFill>
                  <a:srgbClr val="FF6600"/>
                </a:solidFill>
              </a:rPr>
              <a:t> :</a:t>
            </a:r>
            <a:endParaRPr lang="fr-CA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57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803" y="1514472"/>
            <a:ext cx="8484433" cy="5113464"/>
          </a:xfrm>
        </p:spPr>
        <p:txBody>
          <a:bodyPr>
            <a:normAutofit lnSpcReduction="10000"/>
          </a:bodyPr>
          <a:lstStyle/>
          <a:p>
            <a:r>
              <a:rPr lang="fr-CA" dirty="0" err="1" smtClean="0"/>
              <a:t>Tahaka</a:t>
            </a:r>
            <a:r>
              <a:rPr lang="fr-CA" dirty="0" smtClean="0"/>
              <a:t> </a:t>
            </a:r>
            <a:r>
              <a:rPr lang="fr-CA" dirty="0" err="1" smtClean="0"/>
              <a:t>an’i</a:t>
            </a:r>
            <a:r>
              <a:rPr lang="fr-CA" dirty="0" smtClean="0"/>
              <a:t> </a:t>
            </a:r>
            <a:r>
              <a:rPr lang="fr-CA" dirty="0" err="1" smtClean="0"/>
              <a:t>Jaona</a:t>
            </a:r>
            <a:r>
              <a:rPr lang="fr-CA" dirty="0" smtClean="0"/>
              <a:t> </a:t>
            </a:r>
            <a:r>
              <a:rPr lang="fr-CA" dirty="0" err="1" smtClean="0"/>
              <a:t>Mpanao</a:t>
            </a:r>
            <a:r>
              <a:rPr lang="fr-CA" dirty="0" smtClean="0"/>
              <a:t> </a:t>
            </a:r>
            <a:r>
              <a:rPr lang="fr-CA" dirty="0" err="1" smtClean="0"/>
              <a:t>batisa</a:t>
            </a:r>
            <a:r>
              <a:rPr lang="fr-CA" dirty="0" smtClean="0"/>
              <a:t> dia </a:t>
            </a:r>
            <a:r>
              <a:rPr lang="fr-CA" dirty="0" err="1" smtClean="0"/>
              <a:t>natsangana</a:t>
            </a:r>
            <a:r>
              <a:rPr lang="fr-CA" dirty="0" smtClean="0"/>
              <a:t> </a:t>
            </a:r>
            <a:r>
              <a:rPr lang="fr-CA" dirty="0" err="1" smtClean="0"/>
              <a:t>isika</a:t>
            </a:r>
            <a:r>
              <a:rPr lang="fr-CA" dirty="0" smtClean="0"/>
              <a:t> </a:t>
            </a:r>
            <a:r>
              <a:rPr lang="fr-CA" dirty="0" err="1" smtClean="0"/>
              <a:t>hanomana</a:t>
            </a:r>
            <a:r>
              <a:rPr lang="fr-CA" dirty="0" smtClean="0"/>
              <a:t> </a:t>
            </a:r>
            <a:r>
              <a:rPr lang="fr-CA" dirty="0" err="1" smtClean="0"/>
              <a:t>olona</a:t>
            </a:r>
            <a:r>
              <a:rPr lang="fr-CA" dirty="0" smtClean="0"/>
              <a:t> ho </a:t>
            </a:r>
            <a:r>
              <a:rPr lang="fr-CA" dirty="0" err="1" smtClean="0"/>
              <a:t>amin’ny</a:t>
            </a:r>
            <a:r>
              <a:rPr lang="fr-CA" dirty="0" smtClean="0"/>
              <a:t> </a:t>
            </a:r>
            <a:r>
              <a:rPr lang="fr-CA" dirty="0" err="1" smtClean="0"/>
              <a:t>fiavian’ny</a:t>
            </a:r>
            <a:r>
              <a:rPr lang="fr-CA" dirty="0" smtClean="0"/>
              <a:t> </a:t>
            </a:r>
            <a:r>
              <a:rPr lang="fr-CA" dirty="0" err="1" smtClean="0"/>
              <a:t>Tompo</a:t>
            </a:r>
            <a:r>
              <a:rPr lang="fr-CA" dirty="0" smtClean="0"/>
              <a:t>.</a:t>
            </a:r>
            <a:endParaRPr lang="fr-FR" dirty="0" smtClean="0"/>
          </a:p>
          <a:p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tokony</a:t>
            </a:r>
            <a:r>
              <a:rPr lang="fr-FR" dirty="0" smtClean="0"/>
              <a:t> </a:t>
            </a:r>
            <a:r>
              <a:rPr lang="fr-FR" dirty="0" err="1" smtClean="0"/>
              <a:t>hohadinointsika</a:t>
            </a:r>
            <a:r>
              <a:rPr lang="fr-FR" dirty="0" smtClean="0"/>
              <a:t> na </a:t>
            </a:r>
            <a:r>
              <a:rPr lang="fr-FR" dirty="0" err="1" smtClean="0"/>
              <a:t>oviana</a:t>
            </a:r>
            <a:r>
              <a:rPr lang="fr-FR" dirty="0" smtClean="0"/>
              <a:t> na </a:t>
            </a:r>
            <a:r>
              <a:rPr lang="fr-FR" dirty="0" err="1" smtClean="0"/>
              <a:t>oviana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hoe</a:t>
            </a:r>
            <a:r>
              <a:rPr lang="fr-FR" dirty="0" smtClean="0"/>
              <a:t> </a:t>
            </a:r>
            <a:r>
              <a:rPr lang="fr-FR" dirty="0" err="1" smtClean="0"/>
              <a:t>iza</a:t>
            </a:r>
            <a:r>
              <a:rPr lang="fr-FR" dirty="0" smtClean="0"/>
              <a:t> </a:t>
            </a:r>
            <a:r>
              <a:rPr lang="fr-FR" dirty="0" err="1" smtClean="0"/>
              <a:t>moa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antony</a:t>
            </a:r>
            <a:r>
              <a:rPr lang="fr-FR" dirty="0" smtClean="0"/>
              <a:t> maha </a:t>
            </a:r>
            <a:r>
              <a:rPr lang="fr-FR" dirty="0" err="1" smtClean="0"/>
              <a:t>eto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azontsika</a:t>
            </a:r>
            <a:r>
              <a:rPr lang="fr-FR" dirty="0" smtClean="0"/>
              <a:t> </a:t>
            </a:r>
            <a:r>
              <a:rPr lang="fr-FR" dirty="0" err="1" smtClean="0"/>
              <a:t>atao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hiova</a:t>
            </a:r>
            <a:r>
              <a:rPr lang="fr-FR" dirty="0" smtClean="0"/>
              <a:t> ho </a:t>
            </a:r>
            <a:r>
              <a:rPr lang="fr-FR" dirty="0" err="1" smtClean="0"/>
              <a:t>tahaka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</a:t>
            </a:r>
            <a:r>
              <a:rPr lang="fr-FR" dirty="0" err="1" smtClean="0"/>
              <a:t>fihetsehana</a:t>
            </a:r>
            <a:r>
              <a:rPr lang="fr-FR" dirty="0" smtClean="0"/>
              <a:t> ara-</a:t>
            </a:r>
            <a:r>
              <a:rPr lang="fr-FR" dirty="0" err="1" smtClean="0"/>
              <a:t>pivavahana</a:t>
            </a:r>
            <a:r>
              <a:rPr lang="fr-FR" dirty="0" smtClean="0"/>
              <a:t> </a:t>
            </a:r>
            <a:r>
              <a:rPr lang="fr-FR" dirty="0" err="1" smtClean="0"/>
              <a:t>hafa</a:t>
            </a:r>
            <a:r>
              <a:rPr lang="fr-FR" dirty="0" smtClean="0"/>
              <a:t> 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manantitrantitra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mikasika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andro</a:t>
            </a:r>
            <a:r>
              <a:rPr lang="fr-FR" dirty="0" smtClean="0"/>
              <a:t> </a:t>
            </a:r>
            <a:r>
              <a:rPr lang="fr-FR" dirty="0" err="1" smtClean="0"/>
              <a:t>farany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voafaritra</a:t>
            </a:r>
            <a:r>
              <a:rPr lang="fr-FR" dirty="0" smtClean="0"/>
              <a:t> </a:t>
            </a:r>
            <a:r>
              <a:rPr lang="fr-FR" dirty="0" err="1" smtClean="0"/>
              <a:t>mazava</a:t>
            </a:r>
            <a:r>
              <a:rPr lang="fr-FR" dirty="0" smtClean="0"/>
              <a:t> </a:t>
            </a:r>
            <a:r>
              <a:rPr lang="fr-FR" dirty="0" err="1" smtClean="0"/>
              <a:t>tsara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antom</a:t>
            </a:r>
            <a:r>
              <a:rPr lang="fr-FR" dirty="0" smtClean="0"/>
              <a:t>-</a:t>
            </a:r>
            <a:r>
              <a:rPr lang="fr-FR" dirty="0" err="1" smtClean="0"/>
              <a:t>pisiany</a:t>
            </a:r>
            <a:r>
              <a:rPr lang="fr-FR" dirty="0" smtClean="0"/>
              <a:t>.</a:t>
            </a:r>
            <a:endParaRPr lang="fr-CA" dirty="0" smtClean="0"/>
          </a:p>
          <a:p>
            <a:pPr marL="36576" indent="0"/>
            <a:endParaRPr lang="fr-CA" dirty="0" smtClean="0"/>
          </a:p>
          <a:p>
            <a:pPr marL="36576" indent="0"/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14990"/>
            <a:ext cx="9144000" cy="15675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Fiverenana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Filazantsara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fahafenoany</a:t>
            </a:r>
            <a:r>
              <a:rPr lang="fr-CA" b="1" dirty="0" smtClean="0">
                <a:solidFill>
                  <a:srgbClr val="FF6600"/>
                </a:solidFill>
              </a:rPr>
              <a:t> :</a:t>
            </a:r>
            <a:endParaRPr lang="fr-CA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57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803" y="1514472"/>
            <a:ext cx="8484433" cy="5113464"/>
          </a:xfrm>
        </p:spPr>
        <p:txBody>
          <a:bodyPr>
            <a:normAutofit lnSpcReduction="10000"/>
          </a:bodyPr>
          <a:lstStyle/>
          <a:p>
            <a:r>
              <a:rPr lang="fr-FR" dirty="0" err="1" smtClean="0"/>
              <a:t>Azoko</a:t>
            </a:r>
            <a:r>
              <a:rPr lang="fr-FR" dirty="0" smtClean="0"/>
              <a:t> </a:t>
            </a:r>
            <a:r>
              <a:rPr lang="fr-FR" dirty="0" err="1" smtClean="0"/>
              <a:t>antoka</a:t>
            </a:r>
            <a:r>
              <a:rPr lang="fr-FR" dirty="0" smtClean="0"/>
              <a:t> fa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ambany</a:t>
            </a:r>
            <a:r>
              <a:rPr lang="fr-FR" dirty="0" smtClean="0"/>
              <a:t> </a:t>
            </a:r>
            <a:r>
              <a:rPr lang="fr-FR" dirty="0" err="1" smtClean="0"/>
              <a:t>fitarihan’i</a:t>
            </a:r>
            <a:r>
              <a:rPr lang="fr-FR" dirty="0" smtClean="0"/>
              <a:t> </a:t>
            </a:r>
            <a:r>
              <a:rPr lang="fr-FR" dirty="0" err="1" smtClean="0"/>
              <a:t>Jesosy</a:t>
            </a:r>
            <a:r>
              <a:rPr lang="fr-FR" dirty="0" smtClean="0"/>
              <a:t> , </a:t>
            </a:r>
            <a:r>
              <a:rPr lang="fr-FR" dirty="0" err="1" smtClean="0"/>
              <a:t>mahatoky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lova ara-</a:t>
            </a:r>
            <a:r>
              <a:rPr lang="fr-FR" dirty="0" err="1" smtClean="0"/>
              <a:t>paminaniana</a:t>
            </a:r>
            <a:r>
              <a:rPr lang="fr-FR" dirty="0" smtClean="0"/>
              <a:t>  </a:t>
            </a:r>
            <a:r>
              <a:rPr lang="fr-FR" dirty="0" err="1" smtClean="0"/>
              <a:t>niantsoana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, dia </a:t>
            </a:r>
            <a:r>
              <a:rPr lang="fr-FR" dirty="0" err="1" smtClean="0"/>
              <a:t>handresy</a:t>
            </a:r>
            <a:r>
              <a:rPr lang="fr-FR" dirty="0" smtClean="0"/>
              <a:t> </a:t>
            </a:r>
            <a:r>
              <a:rPr lang="fr-FR" dirty="0" err="1" smtClean="0"/>
              <a:t>ity</a:t>
            </a:r>
            <a:r>
              <a:rPr lang="fr-FR" dirty="0" smtClean="0"/>
              <a:t> </a:t>
            </a:r>
            <a:r>
              <a:rPr lang="fr-FR" dirty="0" err="1" smtClean="0"/>
              <a:t>fihetsehana</a:t>
            </a:r>
            <a:r>
              <a:rPr lang="fr-FR" dirty="0" smtClean="0"/>
              <a:t> </a:t>
            </a:r>
            <a:r>
              <a:rPr lang="fr-FR" dirty="0" err="1" smtClean="0"/>
              <a:t>advantista</a:t>
            </a:r>
            <a:r>
              <a:rPr lang="fr-FR" dirty="0" smtClean="0"/>
              <a:t> </a:t>
            </a:r>
            <a:r>
              <a:rPr lang="fr-FR" dirty="0" err="1" smtClean="0"/>
              <a:t>ity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Mamporisika</a:t>
            </a:r>
            <a:r>
              <a:rPr lang="fr-FR" dirty="0" smtClean="0"/>
              <a:t> </a:t>
            </a:r>
            <a:r>
              <a:rPr lang="fr-FR" dirty="0" err="1" smtClean="0"/>
              <a:t>anareo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foko</a:t>
            </a:r>
            <a:r>
              <a:rPr lang="fr-FR" dirty="0" smtClean="0"/>
              <a:t> </a:t>
            </a:r>
            <a:r>
              <a:rPr lang="fr-FR" dirty="0" err="1" smtClean="0"/>
              <a:t>manontolo</a:t>
            </a:r>
            <a:r>
              <a:rPr lang="fr-FR" dirty="0" smtClean="0"/>
              <a:t> </a:t>
            </a:r>
            <a:r>
              <a:rPr lang="fr-FR" dirty="0" err="1" smtClean="0"/>
              <a:t>aho</a:t>
            </a:r>
            <a:r>
              <a:rPr lang="fr-FR" dirty="0" smtClean="0"/>
              <a:t> : </a:t>
            </a:r>
            <a:r>
              <a:rPr lang="fr-FR" dirty="0" err="1" smtClean="0"/>
              <a:t>aoka</a:t>
            </a:r>
            <a:r>
              <a:rPr lang="fr-FR" dirty="0" smtClean="0"/>
              <a:t> ho </a:t>
            </a:r>
            <a:r>
              <a:rPr lang="fr-FR" dirty="0" err="1" smtClean="0"/>
              <a:t>mahatoky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antson</a:t>
            </a:r>
            <a:r>
              <a:rPr lang="fr-FR" dirty="0" smtClean="0"/>
              <a:t>’ </a:t>
            </a:r>
            <a:r>
              <a:rPr lang="fr-FR" dirty="0" err="1" smtClean="0"/>
              <a:t>Andriamanitra</a:t>
            </a:r>
            <a:r>
              <a:rPr lang="fr-FR" dirty="0" smtClean="0"/>
              <a:t> </a:t>
            </a:r>
            <a:r>
              <a:rPr lang="fr-FR" dirty="0" err="1" smtClean="0"/>
              <a:t>ianareo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maha AMAF </a:t>
            </a:r>
            <a:r>
              <a:rPr lang="fr-FR" dirty="0" err="1" smtClean="0"/>
              <a:t>anareo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Raiso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fahafenoany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hafatra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aoka</a:t>
            </a:r>
            <a:r>
              <a:rPr lang="fr-FR" dirty="0" smtClean="0"/>
              <a:t> ho </a:t>
            </a:r>
            <a:r>
              <a:rPr lang="fr-FR" dirty="0" err="1" smtClean="0"/>
              <a:t>feno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 </a:t>
            </a:r>
            <a:r>
              <a:rPr lang="fr-FR" dirty="0" err="1" smtClean="0"/>
              <a:t>ianareo</a:t>
            </a:r>
            <a:r>
              <a:rPr lang="fr-FR" dirty="0" smtClean="0"/>
              <a:t> ka </a:t>
            </a:r>
            <a:r>
              <a:rPr lang="fr-FR" dirty="0" err="1" smtClean="0"/>
              <a:t>hizara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.</a:t>
            </a:r>
            <a:endParaRPr lang="fr-CA" dirty="0" smtClean="0"/>
          </a:p>
          <a:p>
            <a:pPr marL="36576" indent="0"/>
            <a:endParaRPr lang="fr-CA" dirty="0" smtClean="0"/>
          </a:p>
          <a:p>
            <a:pPr marL="36576" indent="0"/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14990"/>
            <a:ext cx="9144000" cy="15675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fr-CA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Fiverenana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Filazantsara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amin’ny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fahafenoany</a:t>
            </a:r>
            <a:r>
              <a:rPr lang="fr-CA" b="1" dirty="0" smtClean="0">
                <a:solidFill>
                  <a:srgbClr val="FF6600"/>
                </a:solidFill>
              </a:rPr>
              <a:t> :</a:t>
            </a:r>
            <a:endParaRPr lang="fr-CA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57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6977" cy="312170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zavatra</a:t>
            </a:r>
            <a:r>
              <a:rPr lang="en-US" sz="3200" dirty="0" smtClean="0"/>
              <a:t> </a:t>
            </a:r>
            <a:r>
              <a:rPr lang="en-US" sz="3200" dirty="0" err="1" smtClean="0"/>
              <a:t>mahavelon’ahiahy</a:t>
            </a:r>
            <a:r>
              <a:rPr lang="en-US" sz="3200" dirty="0" smtClean="0"/>
              <a:t> </a:t>
            </a:r>
            <a:r>
              <a:rPr lang="en-US" sz="3200" dirty="0" err="1" smtClean="0"/>
              <a:t>faharoa</a:t>
            </a:r>
            <a:r>
              <a:rPr lang="en-US" sz="3200" dirty="0" smtClean="0"/>
              <a:t> :</a:t>
            </a:r>
          </a:p>
          <a:p>
            <a:endParaRPr lang="en-US" sz="4000" dirty="0" smtClean="0"/>
          </a:p>
          <a:p>
            <a:pPr algn="ctr">
              <a:buNone/>
            </a:pPr>
            <a:r>
              <a:rPr lang="en-US" sz="3600" b="1" dirty="0" err="1" smtClean="0">
                <a:solidFill>
                  <a:srgbClr val="00B0F0"/>
                </a:solidFill>
              </a:rPr>
              <a:t>Ny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hery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miasa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manginan’izao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tontolo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izao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906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646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smtClean="0">
                <a:solidFill>
                  <a:srgbClr val="FF6600"/>
                </a:solidFill>
              </a:rPr>
              <a:t>II. </a:t>
            </a:r>
            <a:r>
              <a:rPr lang="fr-CA" b="1" dirty="0" err="1" smtClean="0">
                <a:solidFill>
                  <a:srgbClr val="FF6600"/>
                </a:solidFill>
              </a:rPr>
              <a:t>Hery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miasa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manginan</a:t>
            </a:r>
            <a:r>
              <a:rPr lang="fr-CA" b="1" dirty="0" smtClean="0">
                <a:solidFill>
                  <a:srgbClr val="FF6600"/>
                </a:solidFill>
              </a:rPr>
              <a:t>’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tontolo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253657"/>
            <a:ext cx="8350730" cy="5328043"/>
          </a:xfrm>
        </p:spPr>
        <p:txBody>
          <a:bodyPr>
            <a:noAutofit/>
          </a:bodyPr>
          <a:lstStyle/>
          <a:p>
            <a:pPr marL="36576" indent="0"/>
            <a:r>
              <a:rPr lang="fr-FR" sz="3200" dirty="0" err="1" smtClean="0"/>
              <a:t>Mampitsangam</a:t>
            </a:r>
            <a:r>
              <a:rPr lang="fr-FR" sz="3200" dirty="0" smtClean="0"/>
              <a:t>-</a:t>
            </a:r>
            <a:r>
              <a:rPr lang="fr-FR" sz="3200" dirty="0" err="1" smtClean="0"/>
              <a:t>bolo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hery</a:t>
            </a:r>
            <a:r>
              <a:rPr lang="fr-FR" sz="3200" dirty="0" smtClean="0"/>
              <a:t> </a:t>
            </a:r>
            <a:r>
              <a:rPr lang="fr-FR" sz="3200" dirty="0" err="1" smtClean="0"/>
              <a:t>miasa</a:t>
            </a:r>
            <a:r>
              <a:rPr lang="fr-FR" sz="3200" dirty="0" smtClean="0"/>
              <a:t> </a:t>
            </a:r>
            <a:r>
              <a:rPr lang="fr-FR" sz="3200" dirty="0" err="1" smtClean="0"/>
              <a:t>manginan’izao</a:t>
            </a:r>
            <a:r>
              <a:rPr lang="fr-FR" sz="3200" dirty="0" smtClean="0"/>
              <a:t>  </a:t>
            </a:r>
            <a:r>
              <a:rPr lang="fr-FR" sz="3200" dirty="0" err="1" smtClean="0"/>
              <a:t>tontolo</a:t>
            </a:r>
            <a:r>
              <a:rPr lang="fr-FR" sz="3200" dirty="0" smtClean="0"/>
              <a:t> </a:t>
            </a:r>
            <a:r>
              <a:rPr lang="fr-FR" sz="3200" dirty="0" err="1" smtClean="0"/>
              <a:t>izao</a:t>
            </a:r>
            <a:r>
              <a:rPr lang="fr-FR" sz="3200" dirty="0" smtClean="0"/>
              <a:t> </a:t>
            </a:r>
            <a:r>
              <a:rPr lang="fr-FR" sz="3200" dirty="0" err="1" smtClean="0"/>
              <a:t>miha</a:t>
            </a:r>
            <a:r>
              <a:rPr lang="fr-FR" sz="3200" dirty="0" smtClean="0"/>
              <a:t>-</a:t>
            </a:r>
            <a:r>
              <a:rPr lang="fr-FR" sz="3200" dirty="0" err="1" smtClean="0"/>
              <a:t>mahazo</a:t>
            </a:r>
            <a:r>
              <a:rPr lang="fr-FR" sz="3200" dirty="0" smtClean="0"/>
              <a:t> </a:t>
            </a:r>
            <a:r>
              <a:rPr lang="fr-FR" sz="3200" dirty="0" err="1" smtClean="0"/>
              <a:t>vahana</a:t>
            </a:r>
            <a:r>
              <a:rPr lang="fr-FR" sz="3200" dirty="0" smtClean="0"/>
              <a:t> </a:t>
            </a:r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ami’ny</a:t>
            </a:r>
            <a:r>
              <a:rPr lang="fr-FR" sz="3200" dirty="0" smtClean="0"/>
              <a:t> </a:t>
            </a:r>
            <a:r>
              <a:rPr lang="fr-FR" sz="3200" dirty="0" err="1" smtClean="0"/>
              <a:t>Fiangonantsika</a:t>
            </a:r>
            <a:r>
              <a:rPr lang="fr-FR" sz="3200" dirty="0" smtClean="0"/>
              <a:t> . </a:t>
            </a:r>
            <a:r>
              <a:rPr lang="fr-FR" sz="3200" dirty="0" err="1" smtClean="0"/>
              <a:t>Hoy</a:t>
            </a:r>
            <a:r>
              <a:rPr lang="fr-FR" sz="3200" dirty="0" smtClean="0"/>
              <a:t> </a:t>
            </a:r>
            <a:r>
              <a:rPr lang="fr-FR" sz="3200" dirty="0" err="1" smtClean="0"/>
              <a:t>Jesosy</a:t>
            </a:r>
            <a:r>
              <a:rPr lang="fr-FR" sz="3200" dirty="0" smtClean="0"/>
              <a:t> </a:t>
            </a:r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vavaka</a:t>
            </a:r>
            <a:r>
              <a:rPr lang="fr-FR" sz="3200" dirty="0" smtClean="0"/>
              <a:t> </a:t>
            </a:r>
            <a:r>
              <a:rPr lang="fr-FR" sz="3200" dirty="0" err="1" smtClean="0"/>
              <a:t>nataony</a:t>
            </a:r>
            <a:r>
              <a:rPr lang="fr-FR" sz="3200" dirty="0" smtClean="0"/>
              <a:t> :</a:t>
            </a:r>
          </a:p>
          <a:p>
            <a:pPr marL="36576" indent="0"/>
            <a:r>
              <a:rPr lang="fr-FR" sz="3200" b="1" dirty="0" err="1" smtClean="0">
                <a:solidFill>
                  <a:srgbClr val="00B0F0"/>
                </a:solidFill>
              </a:rPr>
              <a:t>Jao</a:t>
            </a:r>
            <a:r>
              <a:rPr lang="fr-FR" sz="3200" b="1" dirty="0" smtClean="0">
                <a:solidFill>
                  <a:srgbClr val="00B0F0"/>
                </a:solidFill>
              </a:rPr>
              <a:t> 17 :15:</a:t>
            </a:r>
            <a:r>
              <a:rPr lang="fr-FR" sz="3200" dirty="0" smtClean="0"/>
              <a:t> « </a:t>
            </a:r>
            <a:r>
              <a:rPr lang="fr-FR" sz="3200" dirty="0" err="1" smtClean="0"/>
              <a:t>Izaho</a:t>
            </a:r>
            <a:r>
              <a:rPr lang="fr-FR" sz="3200" dirty="0" smtClean="0"/>
              <a:t> </a:t>
            </a:r>
            <a:r>
              <a:rPr lang="fr-FR" sz="3200" dirty="0" err="1" smtClean="0"/>
              <a:t>tsy</a:t>
            </a:r>
            <a:r>
              <a:rPr lang="fr-FR" sz="3200" dirty="0" smtClean="0"/>
              <a:t> </a:t>
            </a:r>
            <a:r>
              <a:rPr lang="fr-FR" sz="3200" dirty="0" err="1" smtClean="0"/>
              <a:t>mangataka</a:t>
            </a:r>
            <a:r>
              <a:rPr lang="fr-FR" sz="3200" dirty="0" smtClean="0"/>
              <a:t> </a:t>
            </a:r>
            <a:r>
              <a:rPr lang="fr-FR" sz="3200" dirty="0" err="1" smtClean="0"/>
              <a:t>aminao</a:t>
            </a:r>
            <a:r>
              <a:rPr lang="fr-FR" sz="3200" dirty="0" smtClean="0"/>
              <a:t> </a:t>
            </a:r>
            <a:r>
              <a:rPr lang="fr-FR" sz="3200" dirty="0" err="1" smtClean="0"/>
              <a:t>mba</a:t>
            </a:r>
            <a:r>
              <a:rPr lang="fr-FR" sz="3200" dirty="0" smtClean="0"/>
              <a:t> </a:t>
            </a:r>
            <a:r>
              <a:rPr lang="fr-FR" sz="3200" dirty="0" err="1" smtClean="0"/>
              <a:t>hampiala</a:t>
            </a:r>
            <a:r>
              <a:rPr lang="fr-FR" sz="3200" dirty="0" smtClean="0"/>
              <a:t> </a:t>
            </a:r>
            <a:r>
              <a:rPr lang="fr-FR" sz="3200" dirty="0" err="1" smtClean="0"/>
              <a:t>azy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amin’izao</a:t>
            </a:r>
            <a:r>
              <a:rPr lang="fr-FR" sz="3200" dirty="0" smtClean="0"/>
              <a:t> </a:t>
            </a:r>
            <a:r>
              <a:rPr lang="fr-FR" sz="3200" dirty="0" err="1" smtClean="0"/>
              <a:t>tontolo</a:t>
            </a:r>
            <a:r>
              <a:rPr lang="fr-FR" sz="3200" dirty="0" smtClean="0"/>
              <a:t> </a:t>
            </a:r>
            <a:r>
              <a:rPr lang="fr-FR" sz="3200" dirty="0" err="1" smtClean="0"/>
              <a:t>izao</a:t>
            </a:r>
            <a:r>
              <a:rPr lang="fr-FR" sz="3200" dirty="0" smtClean="0"/>
              <a:t> ,fa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mba</a:t>
            </a:r>
            <a:r>
              <a:rPr lang="fr-FR" sz="3200" dirty="0" smtClean="0"/>
              <a:t> </a:t>
            </a:r>
            <a:r>
              <a:rPr lang="fr-FR" sz="3200" dirty="0" err="1" smtClean="0"/>
              <a:t>hiaro</a:t>
            </a:r>
            <a:r>
              <a:rPr lang="fr-FR" sz="3200" dirty="0" smtClean="0"/>
              <a:t> </a:t>
            </a:r>
            <a:r>
              <a:rPr lang="fr-FR" sz="3200" dirty="0" err="1" smtClean="0"/>
              <a:t>azy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ratsy</a:t>
            </a:r>
            <a:r>
              <a:rPr lang="fr-FR" sz="3200" dirty="0" smtClean="0"/>
              <a:t>. »</a:t>
            </a:r>
          </a:p>
          <a:p>
            <a:pPr marL="36576" indent="0"/>
            <a:r>
              <a:rPr lang="fr-FR" sz="3200" dirty="0" err="1" smtClean="0"/>
              <a:t>Manampy</a:t>
            </a:r>
            <a:r>
              <a:rPr lang="fr-FR" sz="3200" dirty="0" smtClean="0"/>
              <a:t> </a:t>
            </a:r>
            <a:r>
              <a:rPr lang="fr-FR" sz="3200" dirty="0" err="1" smtClean="0"/>
              <a:t>izany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apostoly</a:t>
            </a:r>
            <a:r>
              <a:rPr lang="fr-FR" sz="3200" dirty="0" smtClean="0"/>
              <a:t> </a:t>
            </a:r>
            <a:r>
              <a:rPr lang="fr-FR" sz="3200" dirty="0" err="1" smtClean="0"/>
              <a:t>Jaona</a:t>
            </a:r>
            <a:r>
              <a:rPr lang="fr-FR" sz="3200" dirty="0" smtClean="0"/>
              <a:t> :</a:t>
            </a:r>
            <a:endParaRPr lang="fr-CA" sz="3200" dirty="0"/>
          </a:p>
        </p:txBody>
      </p:sp>
    </p:spTree>
    <p:extLst>
      <p:ext uri="{BB962C8B-B14F-4D97-AF65-F5344CB8AC3E}">
        <p14:creationId xmlns="" xmlns:p14="http://schemas.microsoft.com/office/powerpoint/2010/main" val="112511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253657"/>
            <a:ext cx="8350730" cy="5328043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fr-FR" b="1" dirty="0" smtClean="0">
                <a:solidFill>
                  <a:srgbClr val="00B0F0"/>
                </a:solidFill>
              </a:rPr>
              <a:t>1 </a:t>
            </a:r>
            <a:r>
              <a:rPr lang="fr-FR" b="1" dirty="0">
                <a:solidFill>
                  <a:srgbClr val="00B0F0"/>
                </a:solidFill>
              </a:rPr>
              <a:t>Jean 2 </a:t>
            </a:r>
            <a:r>
              <a:rPr lang="fr-FR" b="1" dirty="0" smtClean="0">
                <a:solidFill>
                  <a:srgbClr val="00B0F0"/>
                </a:solidFill>
              </a:rPr>
              <a:t>:15-17 </a:t>
            </a:r>
            <a:r>
              <a:rPr lang="fr-FR" dirty="0" smtClean="0"/>
              <a:t>: « </a:t>
            </a:r>
            <a:r>
              <a:rPr lang="fr-FR" dirty="0" err="1" smtClean="0"/>
              <a:t>Aza</a:t>
            </a:r>
            <a:r>
              <a:rPr lang="fr-FR" dirty="0" smtClean="0"/>
              <a:t> </a:t>
            </a:r>
            <a:r>
              <a:rPr lang="fr-FR" dirty="0" err="1" smtClean="0"/>
              <a:t>tia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, na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.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olona</a:t>
            </a:r>
            <a:r>
              <a:rPr lang="fr-FR" dirty="0" smtClean="0"/>
              <a:t> </a:t>
            </a:r>
            <a:r>
              <a:rPr lang="fr-FR" dirty="0" err="1" smtClean="0"/>
              <a:t>tia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dia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ana-</a:t>
            </a:r>
            <a:r>
              <a:rPr lang="fr-FR" dirty="0" err="1" smtClean="0"/>
              <a:t>tiny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fitiavana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Ray.Fa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,dia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filan’ny</a:t>
            </a:r>
            <a:r>
              <a:rPr lang="fr-FR" dirty="0" smtClean="0"/>
              <a:t> </a:t>
            </a:r>
            <a:r>
              <a:rPr lang="fr-FR" dirty="0" err="1" smtClean="0"/>
              <a:t>nofo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filan’ny</a:t>
            </a:r>
            <a:r>
              <a:rPr lang="fr-FR" dirty="0" smtClean="0"/>
              <a:t> maso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rehaka</a:t>
            </a:r>
            <a:r>
              <a:rPr lang="fr-FR" dirty="0" smtClean="0"/>
              <a:t> </a:t>
            </a:r>
            <a:r>
              <a:rPr lang="fr-FR" dirty="0" err="1" smtClean="0"/>
              <a:t>momba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fiainana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,dia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Ray , fa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ihany.Ary</a:t>
            </a:r>
            <a:r>
              <a:rPr lang="fr-FR" dirty="0" smtClean="0"/>
              <a:t> </a:t>
            </a:r>
            <a:r>
              <a:rPr lang="fr-FR" dirty="0" err="1" smtClean="0"/>
              <a:t>mandalo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filany</a:t>
            </a:r>
            <a:r>
              <a:rPr lang="fr-FR" dirty="0" smtClean="0"/>
              <a:t> ; fa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manao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sitrapon’Andriamanitra</a:t>
            </a:r>
            <a:r>
              <a:rPr lang="fr-FR" dirty="0" smtClean="0"/>
              <a:t> no </a:t>
            </a:r>
            <a:r>
              <a:rPr lang="fr-FR" dirty="0" err="1" smtClean="0"/>
              <a:t>maharitra</a:t>
            </a:r>
            <a:r>
              <a:rPr lang="fr-FR" dirty="0" smtClean="0"/>
              <a:t> </a:t>
            </a:r>
            <a:r>
              <a:rPr lang="fr-FR" dirty="0" err="1" smtClean="0"/>
              <a:t>mandra</a:t>
            </a:r>
            <a:r>
              <a:rPr lang="fr-FR" dirty="0" smtClean="0"/>
              <a:t>-</a:t>
            </a:r>
            <a:r>
              <a:rPr lang="fr-FR" dirty="0" err="1" smtClean="0"/>
              <a:t>kizay</a:t>
            </a:r>
            <a:r>
              <a:rPr lang="fr-FR" dirty="0" smtClean="0"/>
              <a:t>.»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646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smtClean="0">
                <a:solidFill>
                  <a:srgbClr val="FF6600"/>
                </a:solidFill>
              </a:rPr>
              <a:t>II. </a:t>
            </a:r>
            <a:r>
              <a:rPr lang="fr-CA" b="1" dirty="0" err="1" smtClean="0">
                <a:solidFill>
                  <a:srgbClr val="FF6600"/>
                </a:solidFill>
              </a:rPr>
              <a:t>Hery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miasa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manginan</a:t>
            </a:r>
            <a:r>
              <a:rPr lang="fr-CA" b="1" dirty="0" smtClean="0">
                <a:solidFill>
                  <a:srgbClr val="FF6600"/>
                </a:solidFill>
              </a:rPr>
              <a:t>’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tontolo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511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253657"/>
            <a:ext cx="8350730" cy="5328043"/>
          </a:xfrm>
        </p:spPr>
        <p:txBody>
          <a:bodyPr>
            <a:noAutofit/>
          </a:bodyPr>
          <a:lstStyle/>
          <a:p>
            <a:r>
              <a:rPr lang="fr-FR" dirty="0" err="1" smtClean="0"/>
              <a:t>Tamin’ny</a:t>
            </a:r>
            <a:r>
              <a:rPr lang="fr-FR" dirty="0" smtClean="0"/>
              <a:t> </a:t>
            </a:r>
            <a:r>
              <a:rPr lang="fr-FR" dirty="0" err="1" smtClean="0"/>
              <a:t>famelany</a:t>
            </a:r>
            <a:r>
              <a:rPr lang="fr-FR" dirty="0" smtClean="0"/>
              <a:t> </a:t>
            </a:r>
            <a:r>
              <a:rPr lang="fr-FR" dirty="0" err="1" smtClean="0"/>
              <a:t>an’izao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hamolavola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fomba</a:t>
            </a:r>
            <a:r>
              <a:rPr lang="fr-FR" dirty="0" smtClean="0"/>
              <a:t> </a:t>
            </a:r>
            <a:r>
              <a:rPr lang="fr-FR" dirty="0" err="1" smtClean="0"/>
              <a:t>fisainany</a:t>
            </a:r>
            <a:r>
              <a:rPr lang="fr-FR" dirty="0" smtClean="0"/>
              <a:t> dia </a:t>
            </a:r>
            <a:r>
              <a:rPr lang="fr-FR" dirty="0" err="1" smtClean="0"/>
              <a:t>notandindomin</a:t>
            </a:r>
            <a:r>
              <a:rPr lang="fr-FR" dirty="0" smtClean="0"/>
              <a:t>-</a:t>
            </a:r>
            <a:r>
              <a:rPr lang="fr-FR" dirty="0" err="1" smtClean="0"/>
              <a:t>doza</a:t>
            </a:r>
            <a:r>
              <a:rPr lang="fr-FR" dirty="0" smtClean="0"/>
              <a:t> </a:t>
            </a:r>
            <a:r>
              <a:rPr lang="fr-FR" dirty="0" err="1" smtClean="0"/>
              <a:t>hatrany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hiala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tanjona</a:t>
            </a:r>
            <a:r>
              <a:rPr lang="fr-FR" dirty="0" smtClean="0"/>
              <a:t> </a:t>
            </a:r>
            <a:r>
              <a:rPr lang="fr-FR" dirty="0" err="1" smtClean="0"/>
              <a:t>napetrak’Andriamanitra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fijoroany</a:t>
            </a:r>
            <a:r>
              <a:rPr lang="fr-FR" dirty="0" smtClean="0"/>
              <a:t> </a:t>
            </a:r>
            <a:r>
              <a:rPr lang="fr-FR" dirty="0" err="1" smtClean="0"/>
              <a:t>mahatoky</a:t>
            </a:r>
            <a:r>
              <a:rPr lang="fr-FR" dirty="0" smtClean="0"/>
              <a:t> </a:t>
            </a:r>
            <a:r>
              <a:rPr lang="fr-FR" dirty="0" err="1" smtClean="0"/>
              <a:t>amin’i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Arakaraka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hanatonantsika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farany</a:t>
            </a:r>
            <a:r>
              <a:rPr lang="fr-FR" dirty="0" smtClean="0"/>
              <a:t> ,dia </a:t>
            </a:r>
            <a:r>
              <a:rPr lang="fr-FR" dirty="0" err="1" smtClean="0"/>
              <a:t>hampiasa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heriny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devoly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amin’io</a:t>
            </a:r>
            <a:r>
              <a:rPr lang="fr-FR" dirty="0" smtClean="0"/>
              <a:t> </a:t>
            </a:r>
            <a:r>
              <a:rPr lang="fr-FR" dirty="0" err="1" smtClean="0"/>
              <a:t>lafiny</a:t>
            </a:r>
            <a:r>
              <a:rPr lang="fr-FR" dirty="0" smtClean="0"/>
              <a:t> </a:t>
            </a:r>
            <a:r>
              <a:rPr lang="fr-FR" dirty="0" err="1" smtClean="0"/>
              <a:t>io</a:t>
            </a:r>
            <a:r>
              <a:rPr lang="fr-FR" dirty="0" smtClean="0"/>
              <a:t> . </a:t>
            </a:r>
          </a:p>
          <a:p>
            <a:r>
              <a:rPr lang="fr-FR" dirty="0" err="1" smtClean="0"/>
              <a:t>Mampiasa</a:t>
            </a:r>
            <a:r>
              <a:rPr lang="fr-FR" dirty="0" smtClean="0"/>
              <a:t> </a:t>
            </a:r>
            <a:r>
              <a:rPr lang="fr-FR" dirty="0" err="1" smtClean="0"/>
              <a:t>saina</a:t>
            </a:r>
            <a:r>
              <a:rPr lang="fr-FR" dirty="0" smtClean="0"/>
              <a:t> </a:t>
            </a:r>
            <a:r>
              <a:rPr lang="fr-FR" dirty="0" err="1" smtClean="0"/>
              <a:t>ahy</a:t>
            </a:r>
            <a:r>
              <a:rPr lang="fr-FR" dirty="0" smtClean="0"/>
              <a:t> </a:t>
            </a:r>
            <a:r>
              <a:rPr lang="fr-FR" dirty="0" err="1" smtClean="0"/>
              <a:t>mihitsy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onjan’ny</a:t>
            </a:r>
            <a:r>
              <a:rPr lang="fr-FR" dirty="0" smtClean="0"/>
              <a:t> </a:t>
            </a:r>
            <a:r>
              <a:rPr lang="fr-FR" dirty="0" err="1" smtClean="0"/>
              <a:t>fom</a:t>
            </a:r>
            <a:r>
              <a:rPr lang="fr-FR" dirty="0" smtClean="0"/>
              <a:t>-</a:t>
            </a:r>
            <a:r>
              <a:rPr lang="fr-FR" dirty="0" err="1" smtClean="0"/>
              <a:t>ba</a:t>
            </a:r>
            <a:r>
              <a:rPr lang="fr-FR" dirty="0" smtClean="0"/>
              <a:t> </a:t>
            </a:r>
            <a:r>
              <a:rPr lang="fr-FR" dirty="0" err="1" smtClean="0"/>
              <a:t>amam-panaon’izao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mandifotra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mipaoka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Fiangonantsika</a:t>
            </a:r>
            <a:r>
              <a:rPr lang="fr-FR" dirty="0" smtClean="0"/>
              <a:t> </a:t>
            </a:r>
            <a:r>
              <a:rPr lang="fr-FR" dirty="0" err="1" smtClean="0"/>
              <a:t>sasany</a:t>
            </a:r>
            <a:r>
              <a:rPr lang="fr-FR" dirty="0" smtClean="0"/>
              <a:t> .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646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smtClean="0">
                <a:solidFill>
                  <a:srgbClr val="FF6600"/>
                </a:solidFill>
              </a:rPr>
              <a:t>II. </a:t>
            </a:r>
            <a:r>
              <a:rPr lang="fr-CA" b="1" dirty="0" err="1" smtClean="0">
                <a:solidFill>
                  <a:srgbClr val="FF6600"/>
                </a:solidFill>
              </a:rPr>
              <a:t>Hery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miasa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manginan</a:t>
            </a:r>
            <a:r>
              <a:rPr lang="fr-CA" b="1" dirty="0" smtClean="0">
                <a:solidFill>
                  <a:srgbClr val="FF6600"/>
                </a:solidFill>
              </a:rPr>
              <a:t>’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tontolo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511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37002"/>
            <a:ext cx="8143875" cy="5138944"/>
          </a:xfrm>
        </p:spPr>
        <p:txBody>
          <a:bodyPr>
            <a:normAutofit/>
          </a:bodyPr>
          <a:lstStyle/>
          <a:p>
            <a:r>
              <a:rPr lang="fr-CA" sz="3400" dirty="0" err="1" smtClean="0"/>
              <a:t>Ao</a:t>
            </a:r>
            <a:r>
              <a:rPr lang="fr-CA" sz="3400" dirty="0" smtClean="0"/>
              <a:t> </a:t>
            </a:r>
            <a:r>
              <a:rPr lang="fr-CA" sz="3400" dirty="0" err="1" smtClean="0"/>
              <a:t>amin’ny</a:t>
            </a:r>
            <a:r>
              <a:rPr lang="fr-CA" sz="3400" dirty="0" smtClean="0"/>
              <a:t> </a:t>
            </a:r>
            <a:r>
              <a:rPr lang="fr-CA" sz="3400" dirty="0" err="1" smtClean="0"/>
              <a:t>Efes</a:t>
            </a:r>
            <a:r>
              <a:rPr lang="fr-CA" sz="3400" dirty="0" smtClean="0"/>
              <a:t>. 5: «</a:t>
            </a:r>
            <a:r>
              <a:rPr lang="fr-CA" sz="3400" dirty="0" err="1" smtClean="0"/>
              <a:t>vadin’i</a:t>
            </a:r>
            <a:r>
              <a:rPr lang="fr-CA" sz="3400" dirty="0" smtClean="0"/>
              <a:t> </a:t>
            </a:r>
            <a:r>
              <a:rPr lang="fr-CA" sz="3400" dirty="0" err="1" smtClean="0"/>
              <a:t>Kristy</a:t>
            </a:r>
            <a:r>
              <a:rPr lang="fr-CA" sz="3400" dirty="0" smtClean="0"/>
              <a:t>», </a:t>
            </a:r>
          </a:p>
          <a:p>
            <a:r>
              <a:rPr lang="fr-CA" sz="3400" dirty="0" err="1" smtClean="0"/>
              <a:t>Ao</a:t>
            </a:r>
            <a:r>
              <a:rPr lang="fr-CA" sz="3400" dirty="0" smtClean="0"/>
              <a:t> </a:t>
            </a:r>
            <a:r>
              <a:rPr lang="fr-CA" sz="3400" dirty="0" err="1" smtClean="0"/>
              <a:t>amin’i</a:t>
            </a:r>
            <a:r>
              <a:rPr lang="fr-CA" sz="3400" dirty="0" smtClean="0"/>
              <a:t>  1 Pet. 2 , </a:t>
            </a:r>
            <a:r>
              <a:rPr lang="fr-CA" sz="3400" dirty="0" err="1" smtClean="0"/>
              <a:t>ny</a:t>
            </a:r>
            <a:r>
              <a:rPr lang="fr-CA" sz="3400" dirty="0" smtClean="0"/>
              <a:t> </a:t>
            </a:r>
            <a:r>
              <a:rPr lang="fr-CA" sz="3400" dirty="0" err="1" smtClean="0"/>
              <a:t>Fiangonana</a:t>
            </a:r>
            <a:r>
              <a:rPr lang="fr-CA" sz="3400" dirty="0" smtClean="0"/>
              <a:t> dia «</a:t>
            </a:r>
            <a:r>
              <a:rPr lang="fr-CA" sz="3400" dirty="0" err="1" smtClean="0"/>
              <a:t>tranon’i</a:t>
            </a:r>
            <a:r>
              <a:rPr lang="fr-CA" sz="3400" dirty="0" smtClean="0"/>
              <a:t> </a:t>
            </a:r>
            <a:r>
              <a:rPr lang="fr-CA" sz="3400" dirty="0" err="1" smtClean="0"/>
              <a:t>Kristy</a:t>
            </a:r>
            <a:r>
              <a:rPr lang="fr-CA" sz="3400" dirty="0" smtClean="0"/>
              <a:t> ».</a:t>
            </a:r>
          </a:p>
          <a:p>
            <a:r>
              <a:rPr lang="fr-CA" sz="3400" dirty="0" err="1" smtClean="0"/>
              <a:t>Ary</a:t>
            </a:r>
            <a:r>
              <a:rPr lang="fr-CA" sz="3400" dirty="0" smtClean="0"/>
              <a:t> </a:t>
            </a:r>
            <a:r>
              <a:rPr lang="fr-CA" sz="3400" dirty="0" err="1" smtClean="0"/>
              <a:t>ao</a:t>
            </a:r>
            <a:r>
              <a:rPr lang="fr-CA" sz="3400" dirty="0" smtClean="0"/>
              <a:t> </a:t>
            </a:r>
            <a:r>
              <a:rPr lang="fr-CA" sz="3400" dirty="0" err="1" smtClean="0"/>
              <a:t>amin’ny</a:t>
            </a:r>
            <a:r>
              <a:rPr lang="fr-CA" sz="3400" dirty="0" smtClean="0"/>
              <a:t> 1 Pet. 2 :9 , </a:t>
            </a:r>
            <a:r>
              <a:rPr lang="fr-CA" sz="3400" dirty="0" err="1" smtClean="0"/>
              <a:t>ny</a:t>
            </a:r>
            <a:r>
              <a:rPr lang="fr-CA" sz="3400" dirty="0" smtClean="0"/>
              <a:t> </a:t>
            </a:r>
            <a:r>
              <a:rPr lang="fr-CA" sz="3400" dirty="0" err="1" smtClean="0"/>
              <a:t>apostoly</a:t>
            </a:r>
            <a:r>
              <a:rPr lang="fr-CA" sz="3400" dirty="0" smtClean="0"/>
              <a:t> </a:t>
            </a:r>
            <a:r>
              <a:rPr lang="fr-CA" sz="3400" dirty="0" err="1" smtClean="0"/>
              <a:t>Petera</a:t>
            </a:r>
            <a:r>
              <a:rPr lang="fr-CA" sz="3400" dirty="0" smtClean="0"/>
              <a:t> dia </a:t>
            </a:r>
            <a:r>
              <a:rPr lang="fr-CA" sz="3400" dirty="0" err="1" smtClean="0"/>
              <a:t>manambara</a:t>
            </a:r>
            <a:r>
              <a:rPr lang="fr-CA" sz="3400" dirty="0" smtClean="0"/>
              <a:t> fa </a:t>
            </a:r>
            <a:r>
              <a:rPr lang="fr-CA" sz="3400" dirty="0" err="1" smtClean="0"/>
              <a:t>ny</a:t>
            </a:r>
            <a:r>
              <a:rPr lang="fr-CA" sz="3400" dirty="0" smtClean="0"/>
              <a:t> </a:t>
            </a:r>
            <a:r>
              <a:rPr lang="fr-CA" sz="3400" dirty="0" err="1" smtClean="0"/>
              <a:t>vahoakan</a:t>
            </a:r>
            <a:r>
              <a:rPr lang="fr-CA" sz="3400" dirty="0" smtClean="0"/>
              <a:t>’ </a:t>
            </a:r>
            <a:r>
              <a:rPr lang="fr-CA" sz="3400" dirty="0" err="1" smtClean="0"/>
              <a:t>Andriamanitra</a:t>
            </a:r>
            <a:r>
              <a:rPr lang="fr-CA" sz="3400" dirty="0" smtClean="0"/>
              <a:t> dia « </a:t>
            </a:r>
            <a:r>
              <a:rPr lang="fr-CA" sz="3400" dirty="0" err="1" smtClean="0"/>
              <a:t>taranaka</a:t>
            </a:r>
            <a:r>
              <a:rPr lang="fr-CA" sz="3400" dirty="0" smtClean="0"/>
              <a:t> </a:t>
            </a:r>
            <a:r>
              <a:rPr lang="fr-CA" sz="3400" dirty="0" err="1" smtClean="0"/>
              <a:t>voafidy</a:t>
            </a:r>
            <a:r>
              <a:rPr lang="fr-CA" sz="3400" dirty="0" smtClean="0"/>
              <a:t> , </a:t>
            </a:r>
            <a:r>
              <a:rPr lang="fr-CA" sz="3400" dirty="0" err="1" smtClean="0"/>
              <a:t>fanjaka</a:t>
            </a:r>
            <a:r>
              <a:rPr lang="fr-CA" sz="3400" dirty="0" smtClean="0"/>
              <a:t>-</a:t>
            </a:r>
            <a:r>
              <a:rPr lang="fr-CA" sz="3400" dirty="0" err="1" smtClean="0"/>
              <a:t>mpisorona</a:t>
            </a:r>
            <a:r>
              <a:rPr lang="fr-CA" sz="3400" dirty="0" smtClean="0"/>
              <a:t> ,</a:t>
            </a:r>
            <a:r>
              <a:rPr lang="fr-CA" sz="3400" dirty="0" err="1" smtClean="0"/>
              <a:t>firenena</a:t>
            </a:r>
            <a:r>
              <a:rPr lang="fr-CA" sz="3400" dirty="0" smtClean="0"/>
              <a:t> </a:t>
            </a:r>
            <a:r>
              <a:rPr lang="fr-CA" sz="3400" dirty="0" err="1" smtClean="0"/>
              <a:t>masina</a:t>
            </a:r>
            <a:r>
              <a:rPr lang="fr-CA" sz="3400" dirty="0" smtClean="0"/>
              <a:t> , </a:t>
            </a:r>
            <a:r>
              <a:rPr lang="fr-CA" sz="3400" dirty="0" err="1" smtClean="0"/>
              <a:t>olona</a:t>
            </a:r>
            <a:r>
              <a:rPr lang="fr-CA" sz="3400" dirty="0" smtClean="0"/>
              <a:t> </a:t>
            </a:r>
            <a:r>
              <a:rPr lang="fr-CA" sz="3400" dirty="0" err="1" smtClean="0"/>
              <a:t>nalain’Andrimanitra</a:t>
            </a:r>
            <a:r>
              <a:rPr lang="fr-CA" sz="3400" dirty="0" smtClean="0"/>
              <a:t>… »</a:t>
            </a:r>
            <a:endParaRPr lang="fr-CA" sz="3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2642"/>
            <a:ext cx="9144000" cy="84448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rgbClr val="FF6600"/>
                </a:solidFill>
              </a:rPr>
              <a:t>Ny</a:t>
            </a:r>
            <a:r>
              <a:rPr lang="en-US" sz="5400" b="1" dirty="0" smtClean="0">
                <a:solidFill>
                  <a:srgbClr val="FF6600"/>
                </a:solidFill>
              </a:rPr>
              <a:t> </a:t>
            </a:r>
            <a:r>
              <a:rPr lang="en-US" sz="5400" b="1" dirty="0" err="1" smtClean="0">
                <a:solidFill>
                  <a:srgbClr val="FF6600"/>
                </a:solidFill>
              </a:rPr>
              <a:t>Tenan’i</a:t>
            </a:r>
            <a:r>
              <a:rPr lang="en-US" sz="5400" b="1" dirty="0" smtClean="0">
                <a:solidFill>
                  <a:srgbClr val="FF6600"/>
                </a:solidFill>
              </a:rPr>
              <a:t> Kristy</a:t>
            </a:r>
            <a:r>
              <a:rPr lang="en-US" sz="6000" b="1" dirty="0" smtClean="0">
                <a:solidFill>
                  <a:srgbClr val="FF6600"/>
                </a:solidFill>
              </a:rPr>
              <a:t> </a:t>
            </a:r>
            <a:endParaRPr lang="fr-CA" sz="3600" dirty="0"/>
          </a:p>
        </p:txBody>
      </p:sp>
    </p:spTree>
    <p:extLst>
      <p:ext uri="{BB962C8B-B14F-4D97-AF65-F5344CB8AC3E}">
        <p14:creationId xmlns="" xmlns:p14="http://schemas.microsoft.com/office/powerpoint/2010/main" val="6130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6707" cy="5257800"/>
          </a:xfrm>
        </p:spPr>
        <p:txBody>
          <a:bodyPr>
            <a:normAutofit/>
          </a:bodyPr>
          <a:lstStyle/>
          <a:p>
            <a:pPr marL="36576" indent="0"/>
            <a:r>
              <a:rPr lang="en-US" dirty="0" smtClean="0"/>
              <a:t> </a:t>
            </a:r>
            <a:r>
              <a:rPr lang="en-US" dirty="0" err="1" smtClean="0"/>
              <a:t>Ireo</a:t>
            </a:r>
            <a:r>
              <a:rPr lang="en-US" dirty="0" smtClean="0"/>
              <a:t> </a:t>
            </a:r>
            <a:r>
              <a:rPr lang="en-US" dirty="0" err="1" smtClean="0"/>
              <a:t>fitsipika</a:t>
            </a:r>
            <a:r>
              <a:rPr lang="en-US" dirty="0" smtClean="0"/>
              <a:t> </a:t>
            </a:r>
            <a:r>
              <a:rPr lang="en-US" dirty="0" err="1" smtClean="0"/>
              <a:t>nankamamian’ny</a:t>
            </a:r>
            <a:r>
              <a:rPr lang="en-US" dirty="0" smtClean="0"/>
              <a:t> AMAF </a:t>
            </a:r>
            <a:r>
              <a:rPr lang="en-US" dirty="0" err="1" smtClean="0"/>
              <a:t>teo</a:t>
            </a:r>
            <a:r>
              <a:rPr lang="en-US" dirty="0" smtClean="0"/>
              <a:t> aloha , </a:t>
            </a:r>
            <a:r>
              <a:rPr lang="en-US" dirty="0" err="1" smtClean="0"/>
              <a:t>teo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lafiny</a:t>
            </a:r>
            <a:r>
              <a:rPr lang="en-US" dirty="0" smtClean="0"/>
              <a:t> </a:t>
            </a:r>
            <a:r>
              <a:rPr lang="en-US" dirty="0" err="1" smtClean="0"/>
              <a:t>fihinana</a:t>
            </a:r>
            <a:r>
              <a:rPr lang="en-US" dirty="0" smtClean="0"/>
              <a:t> , </a:t>
            </a:r>
            <a:r>
              <a:rPr lang="en-US" dirty="0" err="1" smtClean="0"/>
              <a:t>fitafy</a:t>
            </a:r>
            <a:r>
              <a:rPr lang="en-US" dirty="0" smtClean="0"/>
              <a:t> , </a:t>
            </a:r>
            <a:r>
              <a:rPr lang="en-US" dirty="0" err="1" smtClean="0"/>
              <a:t>fialam-boly</a:t>
            </a:r>
            <a:r>
              <a:rPr lang="en-US" dirty="0" smtClean="0"/>
              <a:t> , </a:t>
            </a:r>
            <a:r>
              <a:rPr lang="en-US" dirty="0" err="1" smtClean="0"/>
              <a:t>ary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fitandremana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Sabata</a:t>
            </a:r>
            <a:r>
              <a:rPr lang="en-US" dirty="0" smtClean="0"/>
              <a:t> , 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heverina</a:t>
            </a:r>
            <a:r>
              <a:rPr lang="en-US" dirty="0" smtClean="0"/>
              <a:t> ho toy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zavatra</a:t>
            </a:r>
            <a:r>
              <a:rPr lang="en-US" dirty="0" smtClean="0"/>
              <a:t> </a:t>
            </a:r>
            <a:r>
              <a:rPr lang="en-US" dirty="0" err="1" smtClean="0"/>
              <a:t>momba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lasa</a:t>
            </a:r>
            <a:r>
              <a:rPr lang="en-US" dirty="0" smtClean="0"/>
              <a:t>.</a:t>
            </a:r>
          </a:p>
          <a:p>
            <a:pPr marL="36576" indent="0"/>
            <a:r>
              <a:rPr lang="en-US" dirty="0" smtClean="0"/>
              <a:t> </a:t>
            </a:r>
            <a:r>
              <a:rPr lang="en-US" dirty="0" err="1" smtClean="0"/>
              <a:t>Rehefa</a:t>
            </a:r>
            <a:r>
              <a:rPr lang="en-US" dirty="0" smtClean="0"/>
              <a:t> </a:t>
            </a:r>
            <a:r>
              <a:rPr lang="en-US" dirty="0" err="1" smtClean="0"/>
              <a:t>mitafy</a:t>
            </a:r>
            <a:r>
              <a:rPr lang="en-US" dirty="0" smtClean="0"/>
              <a:t> </a:t>
            </a:r>
            <a:r>
              <a:rPr lang="en-US" dirty="0" err="1" smtClean="0"/>
              <a:t>tahaka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fomba</a:t>
            </a:r>
            <a:r>
              <a:rPr lang="en-US" dirty="0" smtClean="0"/>
              <a:t> </a:t>
            </a:r>
            <a:r>
              <a:rPr lang="en-US" dirty="0" err="1" smtClean="0"/>
              <a:t>fitafin’izao</a:t>
            </a:r>
            <a:r>
              <a:rPr lang="en-US" dirty="0" smtClean="0"/>
              <a:t> </a:t>
            </a:r>
            <a:r>
              <a:rPr lang="en-US" dirty="0" err="1" smtClean="0"/>
              <a:t>tontolo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mambra</a:t>
            </a:r>
            <a:r>
              <a:rPr lang="en-US" dirty="0" smtClean="0"/>
              <a:t> , </a:t>
            </a:r>
            <a:r>
              <a:rPr lang="en-US" dirty="0" err="1" smtClean="0"/>
              <a:t>mankafy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fialam-bolin’izao</a:t>
            </a:r>
            <a:r>
              <a:rPr lang="en-US" dirty="0" smtClean="0"/>
              <a:t> </a:t>
            </a:r>
            <a:r>
              <a:rPr lang="en-US" dirty="0" err="1" smtClean="0"/>
              <a:t>tontolo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 , </a:t>
            </a:r>
            <a:r>
              <a:rPr lang="en-US" dirty="0" err="1" smtClean="0"/>
              <a:t>mihaino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mozikan’izao</a:t>
            </a:r>
            <a:r>
              <a:rPr lang="en-US" dirty="0" smtClean="0"/>
              <a:t> </a:t>
            </a:r>
            <a:r>
              <a:rPr lang="en-US" dirty="0" err="1" smtClean="0"/>
              <a:t>tontolo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 , </a:t>
            </a:r>
            <a:r>
              <a:rPr lang="en-US" dirty="0" err="1" smtClean="0"/>
              <a:t>babon’ireo</a:t>
            </a:r>
            <a:r>
              <a:rPr lang="en-US" dirty="0" smtClean="0"/>
              <a:t> </a:t>
            </a:r>
            <a:r>
              <a:rPr lang="en-US" dirty="0" err="1" smtClean="0"/>
              <a:t>horonan-tsarimehitsika</a:t>
            </a:r>
            <a:r>
              <a:rPr lang="en-US" dirty="0" smtClean="0"/>
              <a:t> </a:t>
            </a:r>
            <a:r>
              <a:rPr lang="en-US" dirty="0" err="1" smtClean="0"/>
              <a:t>vokarin’i</a:t>
            </a:r>
            <a:r>
              <a:rPr lang="en-US" dirty="0" smtClean="0"/>
              <a:t> Hollywood,…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miha-arafesina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fiainana</a:t>
            </a:r>
            <a:r>
              <a:rPr lang="en-US" dirty="0" smtClean="0"/>
              <a:t> </a:t>
            </a:r>
            <a:r>
              <a:rPr lang="en-US" dirty="0" err="1" smtClean="0"/>
              <a:t>ara-panahy</a:t>
            </a:r>
            <a:r>
              <a:rPr lang="en-US" dirty="0" smtClean="0"/>
              <a:t> ka </a:t>
            </a:r>
            <a:r>
              <a:rPr lang="en-US" dirty="0" err="1" smtClean="0"/>
              <a:t>manokatra</a:t>
            </a:r>
            <a:r>
              <a:rPr lang="en-US" dirty="0" smtClean="0"/>
              <a:t> </a:t>
            </a:r>
            <a:r>
              <a:rPr lang="en-US" dirty="0" err="1" smtClean="0"/>
              <a:t>lalana</a:t>
            </a:r>
            <a:r>
              <a:rPr lang="en-US" dirty="0" smtClean="0"/>
              <a:t> ho </a:t>
            </a:r>
            <a:r>
              <a:rPr lang="en-US" dirty="0" err="1" smtClean="0"/>
              <a:t>an’ny</a:t>
            </a:r>
            <a:r>
              <a:rPr lang="en-US" dirty="0" smtClean="0"/>
              <a:t> </a:t>
            </a:r>
            <a:r>
              <a:rPr lang="en-US" dirty="0" err="1" smtClean="0"/>
              <a:t>devoly</a:t>
            </a:r>
            <a:r>
              <a:rPr lang="en-US" dirty="0" smtClean="0"/>
              <a:t>. </a:t>
            </a:r>
            <a:endParaRPr lang="en-US" dirty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646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smtClean="0">
                <a:solidFill>
                  <a:srgbClr val="FF6600"/>
                </a:solidFill>
              </a:rPr>
              <a:t>II. </a:t>
            </a:r>
            <a:r>
              <a:rPr lang="fr-CA" b="1" dirty="0" err="1" smtClean="0">
                <a:solidFill>
                  <a:srgbClr val="FF6600"/>
                </a:solidFill>
              </a:rPr>
              <a:t>Hery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miasa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manginan</a:t>
            </a:r>
            <a:r>
              <a:rPr lang="fr-CA" b="1" dirty="0" smtClean="0">
                <a:solidFill>
                  <a:srgbClr val="FF6600"/>
                </a:solidFill>
              </a:rPr>
              <a:t>’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tontolo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954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6707" cy="5257800"/>
          </a:xfrm>
        </p:spPr>
        <p:txBody>
          <a:bodyPr>
            <a:normAutofit/>
          </a:bodyPr>
          <a:lstStyle/>
          <a:p>
            <a:pPr marL="36576" indent="0"/>
            <a:r>
              <a:rPr lang="en-US" dirty="0" smtClean="0"/>
              <a:t> 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hafatra</a:t>
            </a:r>
            <a:r>
              <a:rPr lang="en-US" dirty="0" smtClean="0"/>
              <a:t> </a:t>
            </a:r>
            <a:r>
              <a:rPr lang="en-US" dirty="0" err="1" smtClean="0"/>
              <a:t>advantista</a:t>
            </a:r>
            <a:r>
              <a:rPr lang="en-US" dirty="0" smtClean="0"/>
              <a:t> </a:t>
            </a:r>
            <a:r>
              <a:rPr lang="en-US" dirty="0" err="1" smtClean="0"/>
              <a:t>mikasika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fahasa-lamana</a:t>
            </a:r>
            <a:r>
              <a:rPr lang="en-US" dirty="0" smtClean="0"/>
              <a:t> </a:t>
            </a:r>
            <a:r>
              <a:rPr lang="en-US" dirty="0" err="1" smtClean="0"/>
              <a:t>izay</a:t>
            </a:r>
            <a:r>
              <a:rPr lang="en-US" dirty="0" smtClean="0"/>
              <a:t> </a:t>
            </a:r>
            <a:r>
              <a:rPr lang="en-US" dirty="0" err="1" smtClean="0"/>
              <a:t>ankasitrahan’ireo</a:t>
            </a:r>
            <a:r>
              <a:rPr lang="en-US" dirty="0" smtClean="0"/>
              <a:t> </a:t>
            </a:r>
            <a:r>
              <a:rPr lang="en-US" dirty="0" err="1" smtClean="0"/>
              <a:t>olona</a:t>
            </a:r>
            <a:r>
              <a:rPr lang="en-US" dirty="0" smtClean="0"/>
              <a:t> </a:t>
            </a:r>
            <a:r>
              <a:rPr lang="en-US" dirty="0" err="1" smtClean="0"/>
              <a:t>tso-po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amin’izao</a:t>
            </a:r>
            <a:r>
              <a:rPr lang="en-US" dirty="0" smtClean="0"/>
              <a:t> </a:t>
            </a:r>
            <a:r>
              <a:rPr lang="en-US" dirty="0" err="1" smtClean="0"/>
              <a:t>tontolo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 ,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ataontsika</a:t>
            </a:r>
            <a:r>
              <a:rPr lang="en-US" dirty="0" smtClean="0"/>
              <a:t> </a:t>
            </a:r>
            <a:r>
              <a:rPr lang="en-US" dirty="0" err="1" smtClean="0"/>
              <a:t>ankilabao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heverina</a:t>
            </a:r>
            <a:r>
              <a:rPr lang="en-US" dirty="0" smtClean="0"/>
              <a:t> ho toy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fitandremana</a:t>
            </a:r>
            <a:r>
              <a:rPr lang="en-US" dirty="0" smtClean="0"/>
              <a:t> </a:t>
            </a:r>
            <a:r>
              <a:rPr lang="en-US" dirty="0" err="1" smtClean="0"/>
              <a:t>fatratra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lalàna</a:t>
            </a:r>
            <a:r>
              <a:rPr lang="en-US" dirty="0" smtClean="0"/>
              <a:t> (</a:t>
            </a:r>
            <a:r>
              <a:rPr lang="en-US" dirty="0" err="1" smtClean="0"/>
              <a:t>légalisme</a:t>
            </a:r>
            <a:r>
              <a:rPr lang="en-US" dirty="0" smtClean="0"/>
              <a:t>) </a:t>
            </a:r>
            <a:r>
              <a:rPr lang="en-US" dirty="0" err="1" smtClean="0"/>
              <a:t>na</a:t>
            </a:r>
            <a:r>
              <a:rPr lang="en-US" dirty="0" smtClean="0"/>
              <a:t> toy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hafanam-po</a:t>
            </a:r>
            <a:r>
              <a:rPr lang="en-US" dirty="0" smtClean="0"/>
              <a:t> </a:t>
            </a:r>
            <a:r>
              <a:rPr lang="en-US" dirty="0" err="1" smtClean="0"/>
              <a:t>diso</a:t>
            </a:r>
            <a:r>
              <a:rPr lang="en-US" dirty="0" smtClean="0"/>
              <a:t> </a:t>
            </a:r>
            <a:r>
              <a:rPr lang="en-US" dirty="0" err="1" smtClean="0"/>
              <a:t>toerana</a:t>
            </a:r>
            <a:r>
              <a:rPr lang="en-US" dirty="0" smtClean="0"/>
              <a:t> (</a:t>
            </a:r>
            <a:r>
              <a:rPr lang="en-US" dirty="0" err="1" smtClean="0"/>
              <a:t>fanatisme</a:t>
            </a:r>
            <a:r>
              <a:rPr lang="en-US" dirty="0" smtClean="0"/>
              <a:t>)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heverina</a:t>
            </a:r>
            <a:r>
              <a:rPr lang="en-US" dirty="0" smtClean="0"/>
              <a:t> ho toy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fanomezana</a:t>
            </a:r>
            <a:r>
              <a:rPr lang="en-US" dirty="0" smtClean="0"/>
              <a:t> </a:t>
            </a:r>
            <a:r>
              <a:rPr lang="en-US" dirty="0" err="1" smtClean="0"/>
              <a:t>mahatalanjona</a:t>
            </a:r>
            <a:r>
              <a:rPr lang="en-US" dirty="0" smtClean="0"/>
              <a:t>  </a:t>
            </a:r>
            <a:r>
              <a:rPr lang="en-US" dirty="0" err="1" smtClean="0"/>
              <a:t>avy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Mpahary</a:t>
            </a:r>
            <a:r>
              <a:rPr lang="en-US" dirty="0" smtClean="0"/>
              <a:t>  be </a:t>
            </a:r>
            <a:r>
              <a:rPr lang="en-US" dirty="0" err="1" smtClean="0"/>
              <a:t>fitiavana</a:t>
            </a:r>
            <a:r>
              <a:rPr lang="en-US" dirty="0" smtClean="0"/>
              <a:t> .</a:t>
            </a:r>
          </a:p>
          <a:p>
            <a:pPr marL="36576" indent="0"/>
            <a:r>
              <a:rPr lang="en-US" dirty="0" smtClean="0"/>
              <a:t>  </a:t>
            </a:r>
            <a:r>
              <a:rPr lang="en-US" dirty="0" err="1" smtClean="0"/>
              <a:t>Misy</a:t>
            </a:r>
            <a:r>
              <a:rPr lang="en-US" dirty="0" smtClean="0"/>
              <a:t> </a:t>
            </a:r>
            <a:r>
              <a:rPr lang="en-US" dirty="0" err="1" smtClean="0"/>
              <a:t>zavatra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mandeha</a:t>
            </a:r>
            <a:r>
              <a:rPr lang="en-US" dirty="0" smtClean="0"/>
              <a:t> </a:t>
            </a:r>
            <a:r>
              <a:rPr lang="en-US" dirty="0" err="1" smtClean="0"/>
              <a:t>araka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tokony</a:t>
            </a:r>
            <a:r>
              <a:rPr lang="en-US" dirty="0" smtClean="0"/>
              <a:t> ho </a:t>
            </a:r>
            <a:r>
              <a:rPr lang="en-US" dirty="0" err="1" smtClean="0"/>
              <a:t>izy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!</a:t>
            </a:r>
            <a:r>
              <a:rPr lang="fr-CA" dirty="0" smtClean="0"/>
              <a:t>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646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smtClean="0">
                <a:solidFill>
                  <a:srgbClr val="FF6600"/>
                </a:solidFill>
              </a:rPr>
              <a:t>II. </a:t>
            </a:r>
            <a:r>
              <a:rPr lang="fr-CA" b="1" dirty="0" err="1" smtClean="0">
                <a:solidFill>
                  <a:srgbClr val="FF6600"/>
                </a:solidFill>
              </a:rPr>
              <a:t>Hery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miasa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manginan</a:t>
            </a:r>
            <a:r>
              <a:rPr lang="fr-CA" b="1" dirty="0" smtClean="0">
                <a:solidFill>
                  <a:srgbClr val="FF6600"/>
                </a:solidFill>
              </a:rPr>
              <a:t>’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tontolo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izao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954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famonjena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ao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amin’i</a:t>
            </a:r>
            <a:r>
              <a:rPr lang="fr-CA" b="1" dirty="0" smtClean="0">
                <a:solidFill>
                  <a:srgbClr val="FF6600"/>
                </a:solidFill>
              </a:rPr>
              <a:t>  </a:t>
            </a:r>
            <a:r>
              <a:rPr lang="fr-CA" b="1" dirty="0" err="1" smtClean="0">
                <a:solidFill>
                  <a:srgbClr val="FF6600"/>
                </a:solidFill>
              </a:rPr>
              <a:t>Jesosy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Kristy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6707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Marina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tonga</a:t>
            </a:r>
            <a:r>
              <a:rPr lang="en-US" dirty="0" smtClean="0"/>
              <a:t> any an-</a:t>
            </a:r>
            <a:r>
              <a:rPr lang="en-US" dirty="0" err="1" smtClean="0"/>
              <a:t>danitra</a:t>
            </a:r>
            <a:r>
              <a:rPr lang="en-US" dirty="0" smtClean="0"/>
              <a:t> </a:t>
            </a:r>
            <a:r>
              <a:rPr lang="en-US" dirty="0" err="1" smtClean="0"/>
              <a:t>isika</a:t>
            </a:r>
            <a:r>
              <a:rPr lang="en-US" dirty="0" smtClean="0"/>
              <a:t> </a:t>
            </a:r>
            <a:r>
              <a:rPr lang="en-US" dirty="0" err="1" smtClean="0"/>
              <a:t>noho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fihinana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fombafomba</a:t>
            </a:r>
            <a:r>
              <a:rPr lang="en-US" dirty="0" smtClean="0"/>
              <a:t> </a:t>
            </a:r>
            <a:r>
              <a:rPr lang="en-US" dirty="0" err="1" smtClean="0"/>
              <a:t>ivelany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Vonjena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alalan’ny</a:t>
            </a:r>
            <a:r>
              <a:rPr lang="en-US" dirty="0" smtClean="0"/>
              <a:t> </a:t>
            </a:r>
            <a:r>
              <a:rPr lang="en-US" dirty="0" err="1" smtClean="0"/>
              <a:t>hery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ran’i</a:t>
            </a:r>
            <a:r>
              <a:rPr lang="en-US" dirty="0" smtClean="0"/>
              <a:t> </a:t>
            </a:r>
            <a:r>
              <a:rPr lang="en-US" dirty="0" err="1" smtClean="0"/>
              <a:t>Jesosy</a:t>
            </a:r>
            <a:r>
              <a:rPr lang="en-US" dirty="0" smtClean="0"/>
              <a:t> </a:t>
            </a:r>
            <a:r>
              <a:rPr lang="en-US" dirty="0" err="1" smtClean="0"/>
              <a:t>isika</a:t>
            </a:r>
            <a:r>
              <a:rPr lang="en-US" dirty="0" smtClean="0"/>
              <a:t>.</a:t>
            </a:r>
            <a:endParaRPr lang="fr-FR" dirty="0" smtClean="0"/>
          </a:p>
          <a:p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rehefa</a:t>
            </a:r>
            <a:r>
              <a:rPr lang="en-US" dirty="0" smtClean="0"/>
              <a:t> </a:t>
            </a:r>
            <a:r>
              <a:rPr lang="en-US" dirty="0" err="1" smtClean="0"/>
              <a:t>tonga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fiainantsika</a:t>
            </a:r>
            <a:r>
              <a:rPr lang="en-US" dirty="0" smtClean="0"/>
              <a:t> </a:t>
            </a:r>
            <a:r>
              <a:rPr lang="en-US" dirty="0" err="1" smtClean="0"/>
              <a:t>kosa</a:t>
            </a:r>
            <a:r>
              <a:rPr lang="en-US" dirty="0" smtClean="0"/>
              <a:t> </a:t>
            </a:r>
            <a:r>
              <a:rPr lang="en-US" dirty="0" err="1" smtClean="0"/>
              <a:t>Jesosy</a:t>
            </a:r>
            <a:r>
              <a:rPr lang="en-US" dirty="0" smtClean="0"/>
              <a:t>  </a:t>
            </a:r>
            <a:r>
              <a:rPr lang="en-US" dirty="0" err="1" smtClean="0"/>
              <a:t>ary</a:t>
            </a:r>
            <a:r>
              <a:rPr lang="en-US" dirty="0" smtClean="0"/>
              <a:t> </a:t>
            </a:r>
            <a:r>
              <a:rPr lang="en-US" dirty="0" err="1" smtClean="0"/>
              <a:t>miasa</a:t>
            </a:r>
            <a:r>
              <a:rPr lang="en-US" dirty="0" smtClean="0"/>
              <a:t> </a:t>
            </a:r>
            <a:r>
              <a:rPr lang="en-US" dirty="0" err="1" smtClean="0"/>
              <a:t>amin-kery</a:t>
            </a:r>
            <a:r>
              <a:rPr lang="en-US" dirty="0" smtClean="0"/>
              <a:t> 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anatintsika</a:t>
            </a:r>
            <a:r>
              <a:rPr lang="en-US" dirty="0" smtClean="0"/>
              <a:t> , </a:t>
            </a:r>
            <a:r>
              <a:rPr lang="en-US" dirty="0" err="1" smtClean="0"/>
              <a:t>manolotra</a:t>
            </a:r>
            <a:r>
              <a:rPr lang="en-US" dirty="0" smtClean="0"/>
              <a:t> </a:t>
            </a:r>
            <a:r>
              <a:rPr lang="en-US" dirty="0" err="1" smtClean="0"/>
              <a:t>antsika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fahamarinany</a:t>
            </a:r>
            <a:r>
              <a:rPr lang="en-US" dirty="0" smtClean="0"/>
              <a:t> , </a:t>
            </a:r>
            <a:r>
              <a:rPr lang="en-US" dirty="0" err="1" smtClean="0"/>
              <a:t>izany</a:t>
            </a:r>
            <a:r>
              <a:rPr lang="en-US" dirty="0" smtClean="0"/>
              <a:t> </a:t>
            </a:r>
            <a:r>
              <a:rPr lang="en-US" dirty="0" err="1" smtClean="0"/>
              <a:t>hery</a:t>
            </a:r>
            <a:r>
              <a:rPr lang="en-US" dirty="0" smtClean="0"/>
              <a:t> </a:t>
            </a:r>
            <a:r>
              <a:rPr lang="en-US" dirty="0" err="1" smtClean="0"/>
              <a:t>izany</a:t>
            </a:r>
            <a:r>
              <a:rPr lang="en-US" dirty="0" smtClean="0"/>
              <a:t> </a:t>
            </a:r>
            <a:r>
              <a:rPr lang="en-US" dirty="0" err="1" smtClean="0"/>
              <a:t>koa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hitondra</a:t>
            </a:r>
            <a:r>
              <a:rPr lang="en-US" dirty="0" smtClean="0"/>
              <a:t> </a:t>
            </a:r>
            <a:r>
              <a:rPr lang="en-US" dirty="0" err="1" smtClean="0"/>
              <a:t>fanamasinana</a:t>
            </a:r>
            <a:r>
              <a:rPr lang="en-US" dirty="0" smtClean="0"/>
              <a:t> , </a:t>
            </a:r>
            <a:r>
              <a:rPr lang="en-US" dirty="0" err="1" smtClean="0"/>
              <a:t>hanampy</a:t>
            </a:r>
            <a:r>
              <a:rPr lang="en-US" dirty="0" smtClean="0"/>
              <a:t> </a:t>
            </a:r>
            <a:r>
              <a:rPr lang="en-US" dirty="0" err="1" smtClean="0"/>
              <a:t>antsika</a:t>
            </a:r>
            <a:r>
              <a:rPr lang="en-US" dirty="0" smtClean="0"/>
              <a:t> </a:t>
            </a:r>
            <a:r>
              <a:rPr lang="en-US" dirty="0" err="1" smtClean="0"/>
              <a:t>hanana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sain’i</a:t>
            </a:r>
            <a:r>
              <a:rPr lang="en-US" dirty="0" smtClean="0"/>
              <a:t> Kristy..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Fil.2 : 5: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“ </a:t>
            </a:r>
            <a:r>
              <a:rPr lang="en-US" dirty="0" err="1" smtClean="0"/>
              <a:t>Aoka</a:t>
            </a:r>
            <a:r>
              <a:rPr lang="en-US" dirty="0" smtClean="0"/>
              <a:t> ho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aminareo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 </a:t>
            </a:r>
            <a:r>
              <a:rPr lang="en-US" dirty="0" err="1" smtClean="0"/>
              <a:t>saina</a:t>
            </a:r>
            <a:r>
              <a:rPr lang="en-US" dirty="0" smtClean="0"/>
              <a:t> </a:t>
            </a:r>
            <a:r>
              <a:rPr lang="en-US" dirty="0" err="1" smtClean="0"/>
              <a:t>izao</a:t>
            </a:r>
            <a:r>
              <a:rPr lang="en-US" dirty="0" smtClean="0"/>
              <a:t> </a:t>
            </a:r>
            <a:r>
              <a:rPr lang="en-US" dirty="0" err="1" smtClean="0"/>
              <a:t>izay</a:t>
            </a:r>
            <a:r>
              <a:rPr lang="en-US" dirty="0" smtClean="0"/>
              <a:t> </a:t>
            </a:r>
            <a:r>
              <a:rPr lang="en-US" dirty="0" err="1" smtClean="0"/>
              <a:t>tao</a:t>
            </a:r>
            <a:r>
              <a:rPr lang="en-US" dirty="0" smtClean="0"/>
              <a:t> </a:t>
            </a:r>
            <a:r>
              <a:rPr lang="en-US" dirty="0" err="1" smtClean="0"/>
              <a:t>amin’i</a:t>
            </a:r>
            <a:r>
              <a:rPr lang="en-US" dirty="0" smtClean="0"/>
              <a:t> Kristy </a:t>
            </a:r>
            <a:r>
              <a:rPr lang="en-US" dirty="0" err="1" smtClean="0"/>
              <a:t>Jesosy</a:t>
            </a:r>
            <a:r>
              <a:rPr lang="en-US" dirty="0" smtClean="0"/>
              <a:t> </a:t>
            </a:r>
            <a:r>
              <a:rPr lang="en-US" dirty="0" err="1" smtClean="0"/>
              <a:t>koa</a:t>
            </a:r>
            <a:r>
              <a:rPr lang="en-US" dirty="0" smtClean="0"/>
              <a:t>.” 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2 Kor.5 : 20 :</a:t>
            </a:r>
            <a:r>
              <a:rPr lang="en-US" dirty="0" smtClean="0"/>
              <a:t> “Koa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iraka</a:t>
            </a:r>
            <a:r>
              <a:rPr lang="en-US" dirty="0" smtClean="0"/>
              <a:t> </a:t>
            </a:r>
            <a:r>
              <a:rPr lang="en-US" dirty="0" err="1" smtClean="0"/>
              <a:t>solon’i</a:t>
            </a:r>
            <a:r>
              <a:rPr lang="en-US" dirty="0" smtClean="0"/>
              <a:t> Kristy </a:t>
            </a:r>
            <a:r>
              <a:rPr lang="en-US" dirty="0" err="1" smtClean="0"/>
              <a:t>izahay</a:t>
            </a:r>
            <a:r>
              <a:rPr lang="en-US" dirty="0" smtClean="0"/>
              <a:t>…”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954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180" y="985611"/>
            <a:ext cx="8357016" cy="492051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Hitanareo</a:t>
            </a:r>
            <a:r>
              <a:rPr lang="en-US" sz="3200" dirty="0" smtClean="0"/>
              <a:t> </a:t>
            </a:r>
            <a:r>
              <a:rPr lang="en-US" sz="3200" dirty="0" err="1" smtClean="0"/>
              <a:t>fa</a:t>
            </a:r>
            <a:r>
              <a:rPr lang="en-US" sz="3200" dirty="0" smtClean="0"/>
              <a:t> </a:t>
            </a:r>
            <a:r>
              <a:rPr lang="en-US" sz="3200" dirty="0" err="1" smtClean="0"/>
              <a:t>ambasadaoron’i</a:t>
            </a:r>
            <a:r>
              <a:rPr lang="en-US" sz="3200" dirty="0" smtClean="0"/>
              <a:t> </a:t>
            </a:r>
            <a:r>
              <a:rPr lang="en-US" sz="3200" dirty="0" err="1" smtClean="0"/>
              <a:t>isika</a:t>
            </a:r>
            <a:r>
              <a:rPr lang="en-US" sz="3200" dirty="0" smtClean="0"/>
              <a:t> ! . </a:t>
            </a:r>
          </a:p>
          <a:p>
            <a:r>
              <a:rPr lang="en-US" sz="3200" dirty="0" err="1" smtClean="0"/>
              <a:t>Isika</a:t>
            </a:r>
            <a:r>
              <a:rPr lang="en-US" sz="3200" dirty="0" smtClean="0"/>
              <a:t> no </a:t>
            </a:r>
            <a:r>
              <a:rPr lang="en-US" sz="3200" dirty="0" err="1" smtClean="0"/>
              <a:t>fahazavan’izao</a:t>
            </a:r>
            <a:r>
              <a:rPr lang="en-US" sz="3200" dirty="0" smtClean="0"/>
              <a:t> </a:t>
            </a:r>
            <a:r>
              <a:rPr lang="en-US" sz="3200" dirty="0" err="1" smtClean="0"/>
              <a:t>tontolo</a:t>
            </a:r>
            <a:r>
              <a:rPr lang="en-US" sz="3200" dirty="0" smtClean="0"/>
              <a:t> </a:t>
            </a:r>
            <a:r>
              <a:rPr lang="en-US" sz="3200" dirty="0" err="1" smtClean="0"/>
              <a:t>izao</a:t>
            </a:r>
            <a:r>
              <a:rPr lang="en-US" sz="3200" dirty="0" smtClean="0"/>
              <a:t> </a:t>
            </a:r>
            <a:r>
              <a:rPr lang="en-US" sz="3200" dirty="0" err="1" smtClean="0"/>
              <a:t>sady</a:t>
            </a:r>
            <a:r>
              <a:rPr lang="en-US" sz="3200" dirty="0" smtClean="0"/>
              <a:t> </a:t>
            </a:r>
            <a:r>
              <a:rPr lang="en-US" sz="3200" dirty="0" err="1" smtClean="0"/>
              <a:t>fanasin’ny</a:t>
            </a:r>
            <a:r>
              <a:rPr lang="en-US" sz="3200" dirty="0" smtClean="0"/>
              <a:t> </a:t>
            </a:r>
            <a:r>
              <a:rPr lang="en-US" sz="3200" dirty="0" err="1" smtClean="0"/>
              <a:t>tany</a:t>
            </a:r>
            <a:r>
              <a:rPr lang="en-US" sz="3200" dirty="0" smtClean="0"/>
              <a:t> .</a:t>
            </a:r>
          </a:p>
          <a:p>
            <a:r>
              <a:rPr lang="en-US" sz="3200" dirty="0" err="1" smtClean="0"/>
              <a:t>Ao</a:t>
            </a:r>
            <a:r>
              <a:rPr lang="en-US" sz="3200" dirty="0" smtClean="0"/>
              <a:t> </a:t>
            </a:r>
            <a:r>
              <a:rPr lang="en-US" sz="3200" dirty="0" err="1" smtClean="0"/>
              <a:t>amin’i</a:t>
            </a:r>
            <a:r>
              <a:rPr lang="en-US" sz="3200" dirty="0" smtClean="0"/>
              <a:t> </a:t>
            </a:r>
            <a:r>
              <a:rPr lang="en-US" sz="3200" dirty="0" err="1" smtClean="0"/>
              <a:t>Matio</a:t>
            </a:r>
            <a:r>
              <a:rPr lang="en-US" sz="3200" dirty="0" smtClean="0"/>
              <a:t> 5 </a:t>
            </a:r>
            <a:r>
              <a:rPr lang="en-US" sz="3200" dirty="0" err="1" smtClean="0"/>
              <a:t>dia</a:t>
            </a:r>
            <a:r>
              <a:rPr lang="en-US" sz="3200" dirty="0" smtClean="0"/>
              <a:t> </a:t>
            </a:r>
            <a:r>
              <a:rPr lang="en-US" sz="3200" dirty="0" err="1" smtClean="0"/>
              <a:t>hoy</a:t>
            </a:r>
            <a:r>
              <a:rPr lang="en-US" sz="3200" dirty="0" smtClean="0"/>
              <a:t> </a:t>
            </a:r>
            <a:r>
              <a:rPr lang="en-US" sz="3200" dirty="0" err="1" smtClean="0"/>
              <a:t>Jesosy</a:t>
            </a:r>
            <a:r>
              <a:rPr lang="en-US" sz="3200" dirty="0" smtClean="0"/>
              <a:t> : “</a:t>
            </a:r>
            <a:r>
              <a:rPr lang="en-US" sz="3200" dirty="0" err="1" smtClean="0"/>
              <a:t>Aoka</a:t>
            </a:r>
            <a:r>
              <a:rPr lang="en-US" sz="3200" dirty="0" smtClean="0"/>
              <a:t> </a:t>
            </a:r>
            <a:r>
              <a:rPr lang="en-US" sz="3200" dirty="0" err="1" smtClean="0"/>
              <a:t>hazava</a:t>
            </a:r>
            <a:r>
              <a:rPr lang="en-US" sz="3200" dirty="0" smtClean="0"/>
              <a:t> </a:t>
            </a:r>
            <a:r>
              <a:rPr lang="en-US" sz="3200" dirty="0" err="1" smtClean="0"/>
              <a:t>eo</a:t>
            </a:r>
            <a:r>
              <a:rPr lang="en-US" sz="3200" dirty="0" smtClean="0"/>
              <a:t> </a:t>
            </a:r>
            <a:r>
              <a:rPr lang="en-US" sz="3200" dirty="0" err="1" smtClean="0"/>
              <a:t>imason’ny</a:t>
            </a:r>
            <a:r>
              <a:rPr lang="en-US" sz="3200" dirty="0" smtClean="0"/>
              <a:t> </a:t>
            </a:r>
            <a:r>
              <a:rPr lang="en-US" sz="3200" dirty="0" err="1" smtClean="0"/>
              <a:t>olona</a:t>
            </a:r>
            <a:r>
              <a:rPr lang="en-US" sz="3200" dirty="0" smtClean="0"/>
              <a:t> toy </a:t>
            </a:r>
            <a:r>
              <a:rPr lang="en-US" sz="3200" dirty="0" err="1" smtClean="0"/>
              <a:t>izany</a:t>
            </a:r>
            <a:r>
              <a:rPr lang="en-US" sz="3200" dirty="0" smtClean="0"/>
              <a:t> </a:t>
            </a:r>
            <a:r>
              <a:rPr lang="en-US" sz="3200" dirty="0" err="1" smtClean="0"/>
              <a:t>koa</a:t>
            </a: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fahazavanareo</a:t>
            </a:r>
            <a:r>
              <a:rPr lang="en-US" sz="3200" dirty="0" smtClean="0"/>
              <a:t> ,</a:t>
            </a:r>
            <a:r>
              <a:rPr lang="en-US" sz="3200" dirty="0" err="1" smtClean="0"/>
              <a:t>mba</a:t>
            </a:r>
            <a:r>
              <a:rPr lang="en-US" sz="3200" dirty="0" smtClean="0"/>
              <a:t> </a:t>
            </a:r>
            <a:r>
              <a:rPr lang="en-US" sz="3200" dirty="0" err="1" smtClean="0"/>
              <a:t>hahitany</a:t>
            </a: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asa</a:t>
            </a:r>
            <a:r>
              <a:rPr lang="en-US" sz="3200" dirty="0" smtClean="0"/>
              <a:t> </a:t>
            </a:r>
            <a:r>
              <a:rPr lang="en-US" sz="3200" dirty="0" err="1" smtClean="0"/>
              <a:t>soa</a:t>
            </a:r>
            <a:r>
              <a:rPr lang="en-US" sz="3200" dirty="0" smtClean="0"/>
              <a:t> </a:t>
            </a:r>
            <a:r>
              <a:rPr lang="en-US" sz="3200" dirty="0" err="1" smtClean="0"/>
              <a:t>ataonareo</a:t>
            </a:r>
            <a:r>
              <a:rPr lang="en-US" sz="3200" dirty="0" smtClean="0"/>
              <a:t> ka </a:t>
            </a:r>
            <a:r>
              <a:rPr lang="en-US" sz="3200" dirty="0" err="1" smtClean="0"/>
              <a:t>hankalazany</a:t>
            </a: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Rainareo</a:t>
            </a:r>
            <a:r>
              <a:rPr lang="en-US" sz="3200" dirty="0" smtClean="0"/>
              <a:t> </a:t>
            </a:r>
            <a:r>
              <a:rPr lang="en-US" sz="3200" dirty="0" err="1" smtClean="0"/>
              <a:t>Izay</a:t>
            </a:r>
            <a:r>
              <a:rPr lang="en-US" sz="3200" dirty="0" smtClean="0"/>
              <a:t> any an-</a:t>
            </a:r>
            <a:r>
              <a:rPr lang="en-US" sz="3200" dirty="0" err="1" smtClean="0"/>
              <a:t>danitra</a:t>
            </a:r>
            <a:r>
              <a:rPr lang="en-US" sz="3200" dirty="0" smtClean="0"/>
              <a:t>”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68906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180" y="374754"/>
            <a:ext cx="8357016" cy="5906125"/>
          </a:xfrm>
        </p:spPr>
        <p:txBody>
          <a:bodyPr>
            <a:normAutofit/>
          </a:bodyPr>
          <a:lstStyle/>
          <a:p>
            <a:r>
              <a:rPr lang="fr-FR" sz="3200" dirty="0" err="1" smtClean="0"/>
              <a:t>Any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amin’izao</a:t>
            </a:r>
            <a:r>
              <a:rPr lang="fr-FR" sz="3200" dirty="0" smtClean="0"/>
              <a:t> </a:t>
            </a:r>
            <a:r>
              <a:rPr lang="fr-FR" sz="3200" dirty="0" err="1" smtClean="0"/>
              <a:t>tontolo</a:t>
            </a:r>
            <a:r>
              <a:rPr lang="fr-FR" sz="3200" dirty="0" smtClean="0"/>
              <a:t> </a:t>
            </a:r>
            <a:r>
              <a:rPr lang="fr-FR" sz="3200" dirty="0" err="1" smtClean="0"/>
              <a:t>izao</a:t>
            </a:r>
            <a:r>
              <a:rPr lang="fr-FR" sz="3200" dirty="0" smtClean="0"/>
              <a:t> dia </a:t>
            </a:r>
            <a:r>
              <a:rPr lang="fr-FR" sz="3200" dirty="0" err="1" smtClean="0"/>
              <a:t>marobe</a:t>
            </a:r>
            <a:r>
              <a:rPr lang="fr-FR" sz="3200" dirty="0" smtClean="0"/>
              <a:t> </a:t>
            </a:r>
            <a:r>
              <a:rPr lang="fr-FR" sz="3200" dirty="0" err="1" smtClean="0"/>
              <a:t>ireo</a:t>
            </a:r>
            <a:r>
              <a:rPr lang="fr-FR" sz="3200" dirty="0" smtClean="0"/>
              <a:t> </a:t>
            </a:r>
            <a:r>
              <a:rPr lang="fr-FR" sz="3200" dirty="0" err="1" smtClean="0"/>
              <a:t>olona</a:t>
            </a:r>
            <a:r>
              <a:rPr lang="fr-FR" sz="3200" dirty="0" smtClean="0"/>
              <a:t> </a:t>
            </a:r>
            <a:r>
              <a:rPr lang="fr-FR" sz="3200" dirty="0" err="1" smtClean="0"/>
              <a:t>mangetaheta</a:t>
            </a:r>
            <a:r>
              <a:rPr lang="fr-FR" sz="3200" dirty="0" smtClean="0"/>
              <a:t> </a:t>
            </a:r>
            <a:r>
              <a:rPr lang="fr-FR" sz="3200" dirty="0" err="1" smtClean="0"/>
              <a:t>zavatra</a:t>
            </a:r>
            <a:r>
              <a:rPr lang="fr-FR" sz="3200" dirty="0" smtClean="0"/>
              <a:t> </a:t>
            </a:r>
            <a:r>
              <a:rPr lang="fr-FR" sz="3200" dirty="0" err="1" smtClean="0"/>
              <a:t>tsara</a:t>
            </a:r>
            <a:r>
              <a:rPr lang="fr-FR" sz="3200" dirty="0" smtClean="0"/>
              <a:t> </a:t>
            </a:r>
            <a:r>
              <a:rPr lang="fr-FR" sz="3200" dirty="0" err="1" smtClean="0"/>
              <a:t>kokoa</a:t>
            </a:r>
            <a:r>
              <a:rPr lang="fr-FR" sz="3200" dirty="0" smtClean="0"/>
              <a:t>.</a:t>
            </a:r>
          </a:p>
          <a:p>
            <a:r>
              <a:rPr lang="fr-FR" sz="3200" dirty="0" smtClean="0"/>
              <a:t> </a:t>
            </a:r>
            <a:r>
              <a:rPr lang="fr-FR" sz="3200" dirty="0" err="1" smtClean="0"/>
              <a:t>Ao</a:t>
            </a:r>
            <a:r>
              <a:rPr lang="fr-FR" sz="3200" dirty="0" smtClean="0"/>
              <a:t> </a:t>
            </a:r>
            <a:r>
              <a:rPr lang="fr-FR" sz="3200" dirty="0" err="1" smtClean="0"/>
              <a:t>anatiny</a:t>
            </a:r>
            <a:r>
              <a:rPr lang="fr-FR" sz="3200" dirty="0" smtClean="0"/>
              <a:t> </a:t>
            </a:r>
            <a:r>
              <a:rPr lang="fr-FR" sz="3200" dirty="0" err="1" smtClean="0"/>
              <a:t>ao</a:t>
            </a:r>
            <a:r>
              <a:rPr lang="fr-FR" sz="3200" dirty="0" smtClean="0"/>
              <a:t> dia </a:t>
            </a:r>
            <a:r>
              <a:rPr lang="fr-FR" sz="3200" dirty="0" err="1" smtClean="0"/>
              <a:t>misy</a:t>
            </a:r>
            <a:r>
              <a:rPr lang="fr-FR" sz="3200" dirty="0" smtClean="0"/>
              <a:t> </a:t>
            </a:r>
            <a:r>
              <a:rPr lang="fr-FR" sz="3200" dirty="0" err="1" smtClean="0"/>
              <a:t>faniriana</a:t>
            </a:r>
            <a:r>
              <a:rPr lang="fr-FR" sz="3200" dirty="0" smtClean="0"/>
              <a:t> </a:t>
            </a:r>
            <a:r>
              <a:rPr lang="fr-FR" sz="3200" dirty="0" err="1" smtClean="0"/>
              <a:t>lalina</a:t>
            </a:r>
            <a:r>
              <a:rPr lang="fr-FR" sz="3200" dirty="0" smtClean="0"/>
              <a:t>, </a:t>
            </a:r>
            <a:r>
              <a:rPr lang="fr-FR" sz="3200" dirty="0" err="1" smtClean="0"/>
              <a:t>nefa</a:t>
            </a:r>
            <a:r>
              <a:rPr lang="fr-FR" sz="3200" dirty="0" smtClean="0"/>
              <a:t> </a:t>
            </a:r>
            <a:r>
              <a:rPr lang="fr-FR" sz="3200" dirty="0" err="1" smtClean="0"/>
              <a:t>tsy</a:t>
            </a:r>
            <a:r>
              <a:rPr lang="fr-FR" sz="3200" dirty="0" smtClean="0"/>
              <a:t> </a:t>
            </a:r>
            <a:r>
              <a:rPr lang="fr-FR" sz="3200" dirty="0" err="1" smtClean="0"/>
              <a:t>mahafa</a:t>
            </a:r>
            <a:r>
              <a:rPr lang="fr-FR" sz="3200" dirty="0" smtClean="0"/>
              <a:t>-po </a:t>
            </a:r>
            <a:r>
              <a:rPr lang="fr-FR" sz="3200" dirty="0" err="1" smtClean="0"/>
              <a:t>azy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zavatra</a:t>
            </a:r>
            <a:r>
              <a:rPr lang="fr-FR" sz="3200" dirty="0" smtClean="0"/>
              <a:t> </a:t>
            </a:r>
            <a:r>
              <a:rPr lang="fr-FR" sz="3200" dirty="0" err="1" smtClean="0"/>
              <a:t>atolotr’izao</a:t>
            </a:r>
            <a:r>
              <a:rPr lang="fr-FR" sz="3200" dirty="0" smtClean="0"/>
              <a:t> </a:t>
            </a:r>
            <a:r>
              <a:rPr lang="fr-FR" sz="3200" dirty="0" err="1" smtClean="0"/>
              <a:t>tontolo</a:t>
            </a:r>
            <a:r>
              <a:rPr lang="fr-FR" sz="3200" dirty="0" smtClean="0"/>
              <a:t> </a:t>
            </a:r>
            <a:r>
              <a:rPr lang="fr-FR" sz="3200" dirty="0" err="1" smtClean="0"/>
              <a:t>izao</a:t>
            </a:r>
            <a:r>
              <a:rPr lang="fr-FR" sz="3200" dirty="0" smtClean="0"/>
              <a:t>. </a:t>
            </a:r>
          </a:p>
          <a:p>
            <a:r>
              <a:rPr lang="fr-FR" sz="3200" dirty="0" err="1" smtClean="0"/>
              <a:t>Maniry</a:t>
            </a:r>
            <a:r>
              <a:rPr lang="fr-FR" sz="3200" dirty="0" smtClean="0"/>
              <a:t> </a:t>
            </a:r>
            <a:r>
              <a:rPr lang="fr-FR" sz="3200" dirty="0" err="1" smtClean="0"/>
              <a:t>fatratra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hahita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tena</a:t>
            </a:r>
            <a:r>
              <a:rPr lang="fr-FR" sz="3200" dirty="0" smtClean="0"/>
              <a:t> </a:t>
            </a:r>
            <a:r>
              <a:rPr lang="fr-FR" sz="3200" dirty="0" err="1" smtClean="0"/>
              <a:t>fivavahana</a:t>
            </a:r>
            <a:r>
              <a:rPr lang="fr-FR" sz="3200" dirty="0" smtClean="0"/>
              <a:t> </a:t>
            </a:r>
            <a:r>
              <a:rPr lang="fr-FR" sz="3200" dirty="0" err="1" smtClean="0"/>
              <a:t>kristiana</a:t>
            </a:r>
            <a:r>
              <a:rPr lang="fr-FR" sz="3200" dirty="0" smtClean="0"/>
              <a:t> </a:t>
            </a:r>
            <a:r>
              <a:rPr lang="fr-FR" sz="3200" dirty="0" err="1" smtClean="0"/>
              <a:t>tena</a:t>
            </a:r>
            <a:r>
              <a:rPr lang="fr-FR" sz="3200" dirty="0" smtClean="0"/>
              <a:t> marina </a:t>
            </a:r>
            <a:r>
              <a:rPr lang="fr-FR" sz="3200" dirty="0" err="1" smtClean="0"/>
              <a:t>izy</a:t>
            </a:r>
            <a:r>
              <a:rPr lang="fr-FR" sz="3200" dirty="0" smtClean="0"/>
              <a:t> </a:t>
            </a:r>
            <a:r>
              <a:rPr lang="fr-FR" sz="3200" dirty="0" err="1" smtClean="0"/>
              <a:t>ireo</a:t>
            </a:r>
            <a:r>
              <a:rPr lang="fr-FR" sz="3200" dirty="0" smtClean="0"/>
              <a:t> .</a:t>
            </a:r>
          </a:p>
          <a:p>
            <a:r>
              <a:rPr lang="fr-FR" sz="3200" dirty="0" err="1" smtClean="0"/>
              <a:t>Tsy</a:t>
            </a:r>
            <a:r>
              <a:rPr lang="fr-FR" sz="3200" dirty="0" smtClean="0"/>
              <a:t> </a:t>
            </a:r>
            <a:r>
              <a:rPr lang="fr-FR" sz="3200" dirty="0" err="1" smtClean="0"/>
              <a:t>hanohina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fony</a:t>
            </a:r>
            <a:r>
              <a:rPr lang="fr-FR" sz="3200" dirty="0" smtClean="0"/>
              <a:t> </a:t>
            </a:r>
            <a:r>
              <a:rPr lang="fr-FR" sz="3200" dirty="0" err="1" smtClean="0"/>
              <a:t>mihitsy</a:t>
            </a:r>
            <a:r>
              <a:rPr lang="fr-FR" sz="3200" dirty="0" smtClean="0"/>
              <a:t> </a:t>
            </a:r>
            <a:r>
              <a:rPr lang="fr-FR" sz="3200" dirty="0" err="1" smtClean="0"/>
              <a:t>isika</a:t>
            </a:r>
            <a:r>
              <a:rPr lang="fr-FR" sz="3200" dirty="0" smtClean="0"/>
              <a:t> </a:t>
            </a:r>
            <a:r>
              <a:rPr lang="fr-FR" sz="3200" dirty="0" err="1" smtClean="0"/>
              <a:t>raha</a:t>
            </a:r>
            <a:r>
              <a:rPr lang="fr-FR" sz="3200" dirty="0" smtClean="0"/>
              <a:t> </a:t>
            </a:r>
            <a:r>
              <a:rPr lang="fr-FR" sz="3200" dirty="0" err="1" smtClean="0"/>
              <a:t>manao</a:t>
            </a:r>
            <a:r>
              <a:rPr lang="fr-FR" sz="3200" dirty="0" smtClean="0"/>
              <a:t> </a:t>
            </a:r>
            <a:r>
              <a:rPr lang="fr-FR" sz="3200" dirty="0" err="1" smtClean="0"/>
              <a:t>marimaritra</a:t>
            </a:r>
            <a:r>
              <a:rPr lang="fr-FR" sz="3200" dirty="0" smtClean="0"/>
              <a:t> </a:t>
            </a:r>
            <a:r>
              <a:rPr lang="fr-FR" sz="3200" dirty="0" err="1" smtClean="0"/>
              <a:t>iraisana</a:t>
            </a:r>
            <a:r>
              <a:rPr lang="fr-FR" sz="3200" dirty="0" smtClean="0"/>
              <a:t>  ka </a:t>
            </a:r>
            <a:r>
              <a:rPr lang="fr-FR" sz="3200" dirty="0" err="1" smtClean="0"/>
              <a:t>izay</a:t>
            </a:r>
            <a:r>
              <a:rPr lang="fr-FR" sz="3200" dirty="0" smtClean="0"/>
              <a:t> </a:t>
            </a:r>
            <a:r>
              <a:rPr lang="fr-FR" sz="3200" dirty="0" err="1" smtClean="0"/>
              <a:t>hitany</a:t>
            </a:r>
            <a:r>
              <a:rPr lang="fr-FR" sz="3200" dirty="0" smtClean="0"/>
              <a:t> </a:t>
            </a:r>
            <a:r>
              <a:rPr lang="fr-FR" sz="3200" dirty="0" err="1" smtClean="0"/>
              <a:t>eo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amin’izao</a:t>
            </a:r>
            <a:r>
              <a:rPr lang="fr-FR" sz="3200" dirty="0" smtClean="0"/>
              <a:t> </a:t>
            </a:r>
            <a:r>
              <a:rPr lang="fr-FR" sz="3200" dirty="0" err="1" smtClean="0"/>
              <a:t>tontolo</a:t>
            </a:r>
            <a:r>
              <a:rPr lang="fr-FR" sz="3200" dirty="0" smtClean="0"/>
              <a:t> </a:t>
            </a:r>
            <a:r>
              <a:rPr lang="fr-FR" sz="3200" dirty="0" err="1" smtClean="0"/>
              <a:t>izao</a:t>
            </a:r>
            <a:r>
              <a:rPr lang="fr-FR" sz="3200" dirty="0" smtClean="0"/>
              <a:t> </a:t>
            </a:r>
            <a:r>
              <a:rPr lang="fr-FR" sz="3200" dirty="0" err="1" smtClean="0"/>
              <a:t>ihany</a:t>
            </a:r>
            <a:r>
              <a:rPr lang="fr-FR" sz="3200" dirty="0" smtClean="0"/>
              <a:t> no </a:t>
            </a:r>
            <a:r>
              <a:rPr lang="fr-FR" sz="3200" dirty="0" err="1" smtClean="0"/>
              <a:t>hitany</a:t>
            </a:r>
            <a:r>
              <a:rPr lang="fr-FR" sz="3200" dirty="0" smtClean="0"/>
              <a:t> </a:t>
            </a:r>
            <a:r>
              <a:rPr lang="fr-FR" sz="3200" dirty="0" err="1" smtClean="0"/>
              <a:t>eo</a:t>
            </a:r>
            <a:r>
              <a:rPr lang="fr-FR" sz="3200" dirty="0" smtClean="0"/>
              <a:t> </a:t>
            </a:r>
            <a:r>
              <a:rPr lang="fr-FR" sz="3200" dirty="0" err="1" smtClean="0"/>
              <a:t>amintsika</a:t>
            </a:r>
            <a:r>
              <a:rPr lang="fr-FR" sz="3200" dirty="0" smtClean="0"/>
              <a:t> .</a:t>
            </a:r>
          </a:p>
        </p:txBody>
      </p:sp>
    </p:spTree>
    <p:extLst>
      <p:ext uri="{BB962C8B-B14F-4D97-AF65-F5344CB8AC3E}">
        <p14:creationId xmlns="" xmlns:p14="http://schemas.microsoft.com/office/powerpoint/2010/main" val="68906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180" y="374754"/>
            <a:ext cx="8357016" cy="5906125"/>
          </a:xfrm>
        </p:spPr>
        <p:txBody>
          <a:bodyPr>
            <a:normAutofit/>
          </a:bodyPr>
          <a:lstStyle/>
          <a:p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fotoana</a:t>
            </a:r>
            <a:r>
              <a:rPr lang="fr-FR" dirty="0" smtClean="0"/>
              <a:t> </a:t>
            </a:r>
            <a:r>
              <a:rPr lang="fr-FR" dirty="0" err="1" smtClean="0"/>
              <a:t>fitoriana</a:t>
            </a:r>
            <a:r>
              <a:rPr lang="fr-FR" dirty="0" smtClean="0"/>
              <a:t> </a:t>
            </a:r>
            <a:r>
              <a:rPr lang="fr-FR" dirty="0" err="1" smtClean="0"/>
              <a:t>fitiavana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lamaodin’ny</a:t>
            </a:r>
            <a:r>
              <a:rPr lang="fr-FR" dirty="0" smtClean="0"/>
              <a:t> </a:t>
            </a:r>
            <a:r>
              <a:rPr lang="fr-FR" dirty="0" err="1" smtClean="0"/>
              <a:t>devoly</a:t>
            </a:r>
            <a:r>
              <a:rPr lang="fr-FR" dirty="0" smtClean="0"/>
              <a:t> </a:t>
            </a:r>
            <a:r>
              <a:rPr lang="fr-FR" dirty="0" err="1" smtClean="0"/>
              <a:t>intsony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,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fotoana</a:t>
            </a:r>
            <a:r>
              <a:rPr lang="fr-FR" dirty="0" smtClean="0"/>
              <a:t> </a:t>
            </a:r>
            <a:r>
              <a:rPr lang="fr-FR" dirty="0" err="1" smtClean="0"/>
              <a:t>fanarahana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fomba</a:t>
            </a:r>
            <a:r>
              <a:rPr lang="fr-FR" dirty="0" smtClean="0"/>
              <a:t> </a:t>
            </a:r>
            <a:r>
              <a:rPr lang="fr-FR" dirty="0" err="1" smtClean="0"/>
              <a:t>fihinana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fialam-bolin’ny</a:t>
            </a:r>
            <a:r>
              <a:rPr lang="fr-FR" dirty="0" smtClean="0"/>
              <a:t> </a:t>
            </a:r>
            <a:r>
              <a:rPr lang="fr-FR" dirty="0" err="1" smtClean="0"/>
              <a:t>devoly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fomba</a:t>
            </a:r>
            <a:r>
              <a:rPr lang="fr-FR" dirty="0" smtClean="0"/>
              <a:t> </a:t>
            </a:r>
            <a:r>
              <a:rPr lang="fr-FR" dirty="0" err="1" smtClean="0"/>
              <a:t>amam</a:t>
            </a:r>
            <a:r>
              <a:rPr lang="fr-FR" dirty="0" smtClean="0"/>
              <a:t>-</a:t>
            </a:r>
            <a:r>
              <a:rPr lang="fr-FR" dirty="0" err="1" smtClean="0"/>
              <a:t>panaon</a:t>
            </a:r>
            <a:r>
              <a:rPr lang="fr-FR" dirty="0" smtClean="0"/>
              <a:t>’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kosa</a:t>
            </a:r>
            <a:r>
              <a:rPr lang="fr-FR" dirty="0" smtClean="0"/>
              <a:t> no </a:t>
            </a:r>
            <a:r>
              <a:rPr lang="fr-FR" dirty="0" err="1" smtClean="0"/>
              <a:t>fotoana</a:t>
            </a:r>
            <a:r>
              <a:rPr lang="fr-FR" dirty="0" smtClean="0"/>
              <a:t> </a:t>
            </a:r>
            <a:r>
              <a:rPr lang="fr-FR" dirty="0" err="1" smtClean="0"/>
              <a:t>hanandratantsika</a:t>
            </a:r>
            <a:r>
              <a:rPr lang="fr-FR" dirty="0" smtClean="0"/>
              <a:t> </a:t>
            </a:r>
            <a:r>
              <a:rPr lang="fr-FR" dirty="0" err="1" smtClean="0"/>
              <a:t>avo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fanevan’i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ho </a:t>
            </a:r>
            <a:r>
              <a:rPr lang="fr-FR" dirty="0" err="1" smtClean="0"/>
              <a:t>hitan’izao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Kristy</a:t>
            </a:r>
            <a:r>
              <a:rPr lang="fr-FR" dirty="0" smtClean="0"/>
              <a:t> </a:t>
            </a:r>
            <a:r>
              <a:rPr lang="fr-FR" dirty="0" err="1" smtClean="0"/>
              <a:t>velona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amintsika</a:t>
            </a:r>
            <a:r>
              <a:rPr lang="fr-FR" dirty="0" smtClean="0"/>
              <a:t> , </a:t>
            </a:r>
            <a:r>
              <a:rPr lang="fr-FR" dirty="0" err="1" smtClean="0"/>
              <a:t>Kristy</a:t>
            </a:r>
            <a:r>
              <a:rPr lang="fr-FR" dirty="0" smtClean="0"/>
              <a:t> </a:t>
            </a:r>
            <a:r>
              <a:rPr lang="fr-FR" dirty="0" err="1" smtClean="0"/>
              <a:t>mitoetra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-</a:t>
            </a:r>
            <a:r>
              <a:rPr lang="fr-FR" dirty="0" err="1" smtClean="0"/>
              <a:t>pontsika</a:t>
            </a:r>
            <a:r>
              <a:rPr lang="fr-FR" dirty="0" smtClean="0"/>
              <a:t>  dia </a:t>
            </a:r>
            <a:r>
              <a:rPr lang="fr-FR" dirty="0" err="1" smtClean="0"/>
              <a:t>hitondra</a:t>
            </a:r>
            <a:r>
              <a:rPr lang="fr-FR" dirty="0" smtClean="0"/>
              <a:t> </a:t>
            </a:r>
            <a:r>
              <a:rPr lang="fr-FR" dirty="0" err="1" smtClean="0"/>
              <a:t>fahasamihafana</a:t>
            </a:r>
            <a:r>
              <a:rPr lang="fr-FR" dirty="0" smtClean="0"/>
              <a:t> , </a:t>
            </a:r>
            <a:r>
              <a:rPr lang="fr-FR" dirty="0" err="1" smtClean="0"/>
              <a:t>hisy</a:t>
            </a:r>
            <a:r>
              <a:rPr lang="fr-FR" dirty="0" smtClean="0"/>
              <a:t> </a:t>
            </a:r>
            <a:r>
              <a:rPr lang="fr-FR" dirty="0" err="1" smtClean="0"/>
              <a:t>akony</a:t>
            </a:r>
            <a:r>
              <a:rPr lang="fr-FR" dirty="0" smtClean="0"/>
              <a:t> </a:t>
            </a:r>
            <a:r>
              <a:rPr lang="fr-FR" dirty="0" err="1" smtClean="0"/>
              <a:t>goavana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fomba</a:t>
            </a:r>
            <a:r>
              <a:rPr lang="fr-FR" dirty="0" smtClean="0"/>
              <a:t> </a:t>
            </a:r>
            <a:r>
              <a:rPr lang="fr-FR" dirty="0" err="1" smtClean="0"/>
              <a:t>fiainantsika</a:t>
            </a:r>
            <a:r>
              <a:rPr lang="fr-FR" dirty="0" smtClean="0"/>
              <a:t>.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68906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6977" cy="312170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zavatra</a:t>
            </a:r>
            <a:r>
              <a:rPr lang="en-US" sz="3200" dirty="0" smtClean="0"/>
              <a:t> </a:t>
            </a:r>
            <a:r>
              <a:rPr lang="en-US" sz="3200" dirty="0" err="1" smtClean="0"/>
              <a:t>mahavelon’ahiahy</a:t>
            </a:r>
            <a:r>
              <a:rPr lang="en-US" sz="3200" dirty="0" smtClean="0"/>
              <a:t> </a:t>
            </a:r>
            <a:r>
              <a:rPr lang="en-US" sz="3200" dirty="0" err="1" smtClean="0"/>
              <a:t>fahatelo</a:t>
            </a:r>
            <a:r>
              <a:rPr lang="en-US" sz="3200" dirty="0" smtClean="0"/>
              <a:t> :</a:t>
            </a:r>
          </a:p>
          <a:p>
            <a:endParaRPr lang="en-US" sz="4000" dirty="0" smtClean="0"/>
          </a:p>
          <a:p>
            <a:pPr algn="ctr">
              <a:buNone/>
            </a:pPr>
            <a:r>
              <a:rPr lang="en-US" sz="3600" b="1" dirty="0" err="1" smtClean="0">
                <a:solidFill>
                  <a:srgbClr val="00B0F0"/>
                </a:solidFill>
              </a:rPr>
              <a:t>Ny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loza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ateraky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ny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fisaratsarahana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906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0172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III.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loza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ateraky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fisaratsarahana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400" y="1771656"/>
            <a:ext cx="7467600" cy="38719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amin’ny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Jao</a:t>
            </a:r>
            <a:r>
              <a:rPr lang="en-US" b="1" dirty="0" smtClean="0">
                <a:solidFill>
                  <a:srgbClr val="00B0F0"/>
                </a:solidFill>
              </a:rPr>
              <a:t> 17</a:t>
            </a:r>
            <a:r>
              <a:rPr lang="en-US" dirty="0" smtClean="0"/>
              <a:t> : </a:t>
            </a:r>
            <a:r>
              <a:rPr lang="en-US" dirty="0" err="1" smtClean="0"/>
              <a:t>Nivavaka</a:t>
            </a:r>
            <a:r>
              <a:rPr lang="en-US" dirty="0" smtClean="0"/>
              <a:t> </a:t>
            </a:r>
            <a:r>
              <a:rPr lang="en-US" dirty="0" err="1" smtClean="0"/>
              <a:t>Jesosy</a:t>
            </a:r>
            <a:r>
              <a:rPr lang="en-US" dirty="0" smtClean="0"/>
              <a:t> </a:t>
            </a:r>
            <a:r>
              <a:rPr lang="en-US" dirty="0" err="1" smtClean="0"/>
              <a:t>mba</a:t>
            </a:r>
            <a:r>
              <a:rPr lang="en-US" dirty="0" smtClean="0"/>
              <a:t> ho </a:t>
            </a:r>
            <a:r>
              <a:rPr lang="en-US" dirty="0" err="1" smtClean="0"/>
              <a:t>iray</a:t>
            </a:r>
            <a:r>
              <a:rPr lang="en-US" dirty="0" smtClean="0"/>
              <a:t> </a:t>
            </a:r>
            <a:r>
              <a:rPr lang="en-US" dirty="0" err="1" smtClean="0"/>
              <a:t>ihany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mpianany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Anisan’ny</a:t>
            </a:r>
            <a:r>
              <a:rPr lang="en-US" dirty="0" smtClean="0"/>
              <a:t> </a:t>
            </a:r>
            <a:r>
              <a:rPr lang="en-US" dirty="0" err="1" smtClean="0"/>
              <a:t>ezaka</a:t>
            </a:r>
            <a:r>
              <a:rPr lang="en-US" dirty="0" smtClean="0"/>
              <a:t> </a:t>
            </a:r>
            <a:r>
              <a:rPr lang="en-US" dirty="0" err="1" smtClean="0"/>
              <a:t>mafy</a:t>
            </a:r>
            <a:r>
              <a:rPr lang="en-US" dirty="0" smtClean="0"/>
              <a:t> </a:t>
            </a:r>
            <a:r>
              <a:rPr lang="en-US" dirty="0" err="1" smtClean="0"/>
              <a:t>ataon’ny</a:t>
            </a:r>
            <a:r>
              <a:rPr lang="en-US" dirty="0" smtClean="0"/>
              <a:t> </a:t>
            </a:r>
            <a:r>
              <a:rPr lang="en-US" dirty="0" err="1" smtClean="0"/>
              <a:t>devoly</a:t>
            </a:r>
            <a:r>
              <a:rPr lang="en-US" dirty="0" smtClean="0"/>
              <a:t> 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hisian’io</a:t>
            </a:r>
            <a:r>
              <a:rPr lang="en-US" dirty="0" smtClean="0"/>
              <a:t> </a:t>
            </a:r>
            <a:r>
              <a:rPr lang="en-US" dirty="0" err="1" smtClean="0"/>
              <a:t>firaisana</a:t>
            </a:r>
            <a:r>
              <a:rPr lang="en-US" dirty="0" smtClean="0"/>
              <a:t> </a:t>
            </a:r>
            <a:r>
              <a:rPr lang="en-US" dirty="0" err="1" smtClean="0"/>
              <a:t>io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Fantany</a:t>
            </a:r>
            <a:r>
              <a:rPr lang="en-US" dirty="0" smtClean="0"/>
              <a:t>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rehefa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misy</a:t>
            </a:r>
            <a:r>
              <a:rPr lang="en-US" dirty="0" smtClean="0"/>
              <a:t> </a:t>
            </a:r>
            <a:r>
              <a:rPr lang="en-US" dirty="0" err="1" smtClean="0"/>
              <a:t>firaisana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anivon’ny</a:t>
            </a:r>
            <a:r>
              <a:rPr lang="en-US" dirty="0" smtClean="0"/>
              <a:t> </a:t>
            </a:r>
            <a:r>
              <a:rPr lang="en-US" dirty="0" err="1" smtClean="0"/>
              <a:t>Fiangonana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hahita</a:t>
            </a:r>
            <a:r>
              <a:rPr lang="en-US" dirty="0" smtClean="0"/>
              <a:t> </a:t>
            </a:r>
            <a:r>
              <a:rPr lang="en-US" dirty="0" err="1" smtClean="0"/>
              <a:t>fahombiazana</a:t>
            </a:r>
            <a:r>
              <a:rPr lang="en-US" dirty="0" smtClean="0"/>
              <a:t> </a:t>
            </a:r>
            <a:r>
              <a:rPr lang="en-US" dirty="0" err="1" smtClean="0"/>
              <a:t>izy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iraka</a:t>
            </a:r>
            <a:r>
              <a:rPr lang="en-US" dirty="0" smtClean="0"/>
              <a:t> </a:t>
            </a:r>
            <a:r>
              <a:rPr lang="en-US" dirty="0" err="1" smtClean="0"/>
              <a:t>nampanaovina</a:t>
            </a:r>
            <a:r>
              <a:rPr lang="en-US" dirty="0" smtClean="0"/>
              <a:t> </a:t>
            </a:r>
            <a:r>
              <a:rPr lang="en-US" dirty="0" err="1" smtClean="0"/>
              <a:t>azy</a:t>
            </a:r>
            <a:r>
              <a:rPr lang="en-US" dirty="0" smtClean="0"/>
              <a:t>. </a:t>
            </a:r>
            <a:endParaRPr lang="en-US" dirty="0"/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414780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32" y="1375350"/>
            <a:ext cx="8964117" cy="4950502"/>
          </a:xfrm>
        </p:spPr>
        <p:txBody>
          <a:bodyPr>
            <a:noAutofit/>
          </a:bodyPr>
          <a:lstStyle/>
          <a:p>
            <a:pPr marL="36576" indent="0"/>
            <a:r>
              <a:rPr lang="fr-FR" dirty="0" err="1" smtClean="0"/>
              <a:t>Tamin’ny</a:t>
            </a:r>
            <a:r>
              <a:rPr lang="fr-FR" dirty="0" smtClean="0"/>
              <a:t> </a:t>
            </a:r>
            <a:r>
              <a:rPr lang="fr-FR" dirty="0" err="1" smtClean="0"/>
              <a:t>fahitana</a:t>
            </a:r>
            <a:r>
              <a:rPr lang="fr-FR" dirty="0" smtClean="0"/>
              <a:t> ara-</a:t>
            </a:r>
            <a:r>
              <a:rPr lang="fr-FR" dirty="0" err="1" smtClean="0"/>
              <a:t>paminaniana</a:t>
            </a:r>
            <a:r>
              <a:rPr lang="fr-FR" dirty="0" smtClean="0"/>
              <a:t> dia </a:t>
            </a:r>
            <a:r>
              <a:rPr lang="fr-FR" dirty="0" err="1" smtClean="0"/>
              <a:t>nanoratra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torohevitra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tsindrimandry</a:t>
            </a:r>
            <a:r>
              <a:rPr lang="fr-FR" dirty="0" smtClean="0"/>
              <a:t> i </a:t>
            </a:r>
            <a:r>
              <a:rPr lang="fr-FR" dirty="0" err="1" smtClean="0"/>
              <a:t>E.White</a:t>
            </a:r>
            <a:r>
              <a:rPr lang="fr-FR" dirty="0" smtClean="0"/>
              <a:t> :</a:t>
            </a:r>
            <a:endParaRPr lang="fr-FR" b="1" dirty="0" smtClean="0">
              <a:solidFill>
                <a:srgbClr val="FF0000"/>
              </a:solidFill>
            </a:endParaRPr>
          </a:p>
          <a:p>
            <a:pPr marL="36576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   </a:t>
            </a:r>
            <a:r>
              <a:rPr lang="fr-FR" b="1" dirty="0" smtClean="0">
                <a:solidFill>
                  <a:srgbClr val="00B0F0"/>
                </a:solidFill>
              </a:rPr>
              <a:t>2MC p.182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:«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firaisana</a:t>
            </a:r>
            <a:r>
              <a:rPr lang="fr-FR" dirty="0" smtClean="0"/>
              <a:t> no </a:t>
            </a:r>
            <a:r>
              <a:rPr lang="fr-FR" dirty="0" err="1" smtClean="0"/>
              <a:t>herin’ny</a:t>
            </a:r>
            <a:r>
              <a:rPr lang="fr-FR" dirty="0" smtClean="0"/>
              <a:t> </a:t>
            </a:r>
            <a:r>
              <a:rPr lang="fr-FR" dirty="0" err="1" smtClean="0"/>
              <a:t>Fiangona</a:t>
            </a:r>
            <a:r>
              <a:rPr lang="fr-FR" dirty="0" smtClean="0"/>
              <a:t>-na. </a:t>
            </a:r>
            <a:r>
              <a:rPr lang="fr-FR" dirty="0" err="1" smtClean="0"/>
              <a:t>Fantatr’i</a:t>
            </a:r>
            <a:r>
              <a:rPr lang="fr-FR" dirty="0" smtClean="0"/>
              <a:t> Satana </a:t>
            </a:r>
            <a:r>
              <a:rPr lang="fr-FR" dirty="0" err="1" smtClean="0"/>
              <a:t>izany</a:t>
            </a:r>
            <a:r>
              <a:rPr lang="fr-FR" dirty="0" smtClean="0"/>
              <a:t>; </a:t>
            </a:r>
            <a:r>
              <a:rPr lang="fr-FR" dirty="0" err="1" smtClean="0"/>
              <a:t>noho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dia </a:t>
            </a:r>
            <a:r>
              <a:rPr lang="fr-FR" dirty="0" err="1" smtClean="0"/>
              <a:t>manao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ezaka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</a:t>
            </a:r>
            <a:r>
              <a:rPr lang="fr-FR" dirty="0" err="1" smtClean="0"/>
              <a:t>mihitsy</a:t>
            </a:r>
            <a:r>
              <a:rPr lang="fr-FR" dirty="0" smtClean="0"/>
              <a:t> </a:t>
            </a:r>
            <a:r>
              <a:rPr lang="fr-FR" dirty="0" err="1" smtClean="0"/>
              <a:t>izy</a:t>
            </a:r>
            <a:r>
              <a:rPr lang="fr-FR" dirty="0" smtClean="0"/>
              <a:t> </a:t>
            </a:r>
            <a:r>
              <a:rPr lang="fr-FR" dirty="0" err="1" smtClean="0"/>
              <a:t>hisian’ny</a:t>
            </a:r>
            <a:r>
              <a:rPr lang="fr-FR" dirty="0" smtClean="0"/>
              <a:t> </a:t>
            </a:r>
            <a:r>
              <a:rPr lang="fr-FR" dirty="0" err="1" smtClean="0"/>
              <a:t>fisaratsara</a:t>
            </a:r>
            <a:r>
              <a:rPr lang="fr-FR" dirty="0" smtClean="0"/>
              <a:t>-</a:t>
            </a:r>
            <a:r>
              <a:rPr lang="fr-FR" dirty="0" err="1" smtClean="0"/>
              <a:t>hana</a:t>
            </a:r>
            <a:r>
              <a:rPr lang="fr-FR" dirty="0" smtClean="0"/>
              <a:t>. </a:t>
            </a:r>
          </a:p>
          <a:p>
            <a:pPr marL="36576" indent="0"/>
            <a:r>
              <a:rPr lang="fr-FR" dirty="0" smtClean="0"/>
              <a:t> 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iriny</a:t>
            </a:r>
            <a:r>
              <a:rPr lang="fr-FR" dirty="0" smtClean="0"/>
              <a:t> dia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hisian’ny</a:t>
            </a:r>
            <a:r>
              <a:rPr lang="fr-FR" dirty="0" smtClean="0"/>
              <a:t> </a:t>
            </a:r>
            <a:r>
              <a:rPr lang="fr-FR" dirty="0" err="1" smtClean="0"/>
              <a:t>firaisan</a:t>
            </a:r>
            <a:r>
              <a:rPr lang="fr-FR" dirty="0" smtClean="0"/>
              <a:t>-</a:t>
            </a:r>
            <a:r>
              <a:rPr lang="fr-FR" dirty="0" err="1" smtClean="0"/>
              <a:t>tsaina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Fiangonan</a:t>
            </a:r>
            <a:r>
              <a:rPr lang="fr-FR" dirty="0" smtClean="0"/>
              <a:t>’ </a:t>
            </a:r>
            <a:r>
              <a:rPr lang="fr-FR" dirty="0" err="1" smtClean="0"/>
              <a:t>Andriamanitra</a:t>
            </a:r>
            <a:r>
              <a:rPr lang="fr-FR" dirty="0" smtClean="0"/>
              <a:t>.</a:t>
            </a:r>
          </a:p>
          <a:p>
            <a:pPr marL="36576" indent="0"/>
            <a:r>
              <a:rPr lang="fr-FR" dirty="0" smtClean="0"/>
              <a:t>  </a:t>
            </a:r>
            <a:r>
              <a:rPr lang="fr-FR" dirty="0" err="1" smtClean="0"/>
              <a:t>Tokony</a:t>
            </a:r>
            <a:r>
              <a:rPr lang="fr-FR" dirty="0" smtClean="0"/>
              <a:t> </a:t>
            </a:r>
            <a:r>
              <a:rPr lang="fr-FR" dirty="0" err="1" smtClean="0"/>
              <a:t>hobanjinintsika</a:t>
            </a:r>
            <a:r>
              <a:rPr lang="fr-FR" dirty="0" smtClean="0"/>
              <a:t> </a:t>
            </a:r>
            <a:r>
              <a:rPr lang="fr-FR" dirty="0" err="1" smtClean="0"/>
              <a:t>bebe</a:t>
            </a:r>
            <a:r>
              <a:rPr lang="fr-FR" dirty="0" smtClean="0"/>
              <a:t> </a:t>
            </a:r>
            <a:r>
              <a:rPr lang="fr-FR" dirty="0" err="1" smtClean="0"/>
              <a:t>kokoa</a:t>
            </a:r>
            <a:r>
              <a:rPr lang="fr-FR" dirty="0" smtClean="0"/>
              <a:t> </a:t>
            </a:r>
            <a:r>
              <a:rPr lang="fr-FR" dirty="0" err="1" smtClean="0"/>
              <a:t>io</a:t>
            </a:r>
            <a:r>
              <a:rPr lang="fr-FR" dirty="0" smtClean="0"/>
              <a:t> </a:t>
            </a:r>
            <a:r>
              <a:rPr lang="fr-FR" dirty="0" err="1" smtClean="0"/>
              <a:t>lohahevitra</a:t>
            </a:r>
            <a:r>
              <a:rPr lang="fr-FR" dirty="0" smtClean="0"/>
              <a:t> </a:t>
            </a:r>
            <a:r>
              <a:rPr lang="fr-FR" dirty="0" err="1" smtClean="0"/>
              <a:t>mikasika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firaisan</a:t>
            </a:r>
            <a:r>
              <a:rPr lang="fr-FR" dirty="0" smtClean="0"/>
              <a:t>-</a:t>
            </a:r>
            <a:r>
              <a:rPr lang="fr-FR" dirty="0" err="1" smtClean="0"/>
              <a:t>tsaina</a:t>
            </a:r>
            <a:r>
              <a:rPr lang="fr-FR" dirty="0" smtClean="0"/>
              <a:t> </a:t>
            </a:r>
            <a:r>
              <a:rPr lang="fr-FR" dirty="0" err="1" smtClean="0"/>
              <a:t>io</a:t>
            </a:r>
            <a:r>
              <a:rPr lang="fr-FR" dirty="0" smtClean="0"/>
              <a:t>.»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10172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III.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loza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ateraky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fisaratsarahana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284433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fanambarana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dia </a:t>
            </a:r>
            <a:r>
              <a:rPr lang="fr-FR" dirty="0" err="1" smtClean="0"/>
              <a:t>mampibaribary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tetik’adin’ny</a:t>
            </a:r>
            <a:r>
              <a:rPr lang="fr-FR" dirty="0" smtClean="0"/>
              <a:t> </a:t>
            </a:r>
            <a:r>
              <a:rPr lang="fr-FR" dirty="0" err="1" smtClean="0"/>
              <a:t>devoly</a:t>
            </a:r>
            <a:r>
              <a:rPr lang="fr-FR" dirty="0" smtClean="0"/>
              <a:t>. </a:t>
            </a:r>
            <a:r>
              <a:rPr lang="fr-FR" dirty="0" err="1" smtClean="0"/>
              <a:t>Manokatra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masontsika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.</a:t>
            </a:r>
            <a:endParaRPr lang="en-US" dirty="0" smtClean="0"/>
          </a:p>
          <a:p>
            <a:r>
              <a:rPr lang="en-US" dirty="0" err="1" smtClean="0"/>
              <a:t>Mampiasa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heriny</a:t>
            </a:r>
            <a:r>
              <a:rPr lang="en-US" dirty="0" smtClean="0"/>
              <a:t> </a:t>
            </a:r>
            <a:r>
              <a:rPr lang="en-US" dirty="0" err="1" smtClean="0"/>
              <a:t>rehetra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devoly</a:t>
            </a:r>
            <a:r>
              <a:rPr lang="en-US" dirty="0" smtClean="0"/>
              <a:t> </a:t>
            </a:r>
            <a:r>
              <a:rPr lang="en-US" dirty="0" err="1" smtClean="0"/>
              <a:t>hiteraka</a:t>
            </a:r>
            <a:r>
              <a:rPr lang="en-US" dirty="0" smtClean="0"/>
              <a:t>  </a:t>
            </a:r>
            <a:r>
              <a:rPr lang="en-US" dirty="0" err="1" smtClean="0"/>
              <a:t>fisaratsarahana</a:t>
            </a:r>
            <a:r>
              <a:rPr lang="en-US" dirty="0" smtClean="0"/>
              <a:t> </a:t>
            </a:r>
            <a:r>
              <a:rPr lang="en-US" dirty="0" err="1" smtClean="0"/>
              <a:t>sy</a:t>
            </a:r>
            <a:r>
              <a:rPr lang="en-US" dirty="0" smtClean="0"/>
              <a:t> </a:t>
            </a:r>
            <a:r>
              <a:rPr lang="en-US" dirty="0" err="1" smtClean="0"/>
              <a:t>adilahy</a:t>
            </a:r>
            <a:r>
              <a:rPr lang="en-US" dirty="0" smtClean="0"/>
              <a:t> ka </a:t>
            </a:r>
            <a:r>
              <a:rPr lang="en-US" dirty="0" err="1" smtClean="0"/>
              <a:t>hampandamoaka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ezaka</a:t>
            </a:r>
            <a:r>
              <a:rPr lang="en-US" dirty="0" smtClean="0"/>
              <a:t> </a:t>
            </a:r>
            <a:r>
              <a:rPr lang="en-US" dirty="0" err="1" smtClean="0"/>
              <a:t>ataon’ny</a:t>
            </a:r>
            <a:r>
              <a:rPr lang="en-US" dirty="0" smtClean="0"/>
              <a:t> </a:t>
            </a:r>
            <a:r>
              <a:rPr lang="en-US" dirty="0" err="1" smtClean="0"/>
              <a:t>vahoakan’Andriamanitra</a:t>
            </a:r>
            <a:r>
              <a:rPr lang="en-US" dirty="0" smtClean="0"/>
              <a:t> 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amin’ny</a:t>
            </a:r>
            <a:r>
              <a:rPr lang="en-US" dirty="0" smtClean="0"/>
              <a:t> </a:t>
            </a:r>
            <a:r>
              <a:rPr lang="en-US" dirty="0" err="1" smtClean="0"/>
              <a:t>fahazoam-panahy</a:t>
            </a:r>
            <a:r>
              <a:rPr lang="en-US" dirty="0" smtClean="0"/>
              <a:t>. </a:t>
            </a:r>
            <a:endParaRPr lang="en-US" dirty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10172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III.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loza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ateraky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fisaratsarahana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137856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0360"/>
            <a:ext cx="8119810" cy="5113464"/>
          </a:xfrm>
        </p:spPr>
        <p:txBody>
          <a:bodyPr>
            <a:normAutofit fontScale="92500"/>
          </a:bodyPr>
          <a:lstStyle/>
          <a:p>
            <a:pPr marL="36576" indent="0">
              <a:buNone/>
            </a:pPr>
            <a:r>
              <a:rPr lang="fr-CA" dirty="0" smtClean="0">
                <a:solidFill>
                  <a:srgbClr val="00B0F0"/>
                </a:solidFill>
              </a:rPr>
              <a:t> </a:t>
            </a:r>
            <a:r>
              <a:rPr lang="fr-CA" b="1" dirty="0" smtClean="0">
                <a:solidFill>
                  <a:srgbClr val="00B0F0"/>
                </a:solidFill>
              </a:rPr>
              <a:t>VM p.13</a:t>
            </a:r>
            <a:r>
              <a:rPr lang="fr-CA" b="1" dirty="0" smtClean="0">
                <a:solidFill>
                  <a:srgbClr val="FF0000"/>
                </a:solidFill>
              </a:rPr>
              <a:t> </a:t>
            </a:r>
            <a:r>
              <a:rPr lang="fr-CA" dirty="0" smtClean="0"/>
              <a:t>: «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fiangonana</a:t>
            </a:r>
            <a:r>
              <a:rPr lang="fr-CA" dirty="0" smtClean="0"/>
              <a:t> no </a:t>
            </a:r>
            <a:r>
              <a:rPr lang="fr-CA" dirty="0" err="1" smtClean="0"/>
              <a:t>tanàna</a:t>
            </a:r>
            <a:r>
              <a:rPr lang="fr-CA" dirty="0" smtClean="0"/>
              <a:t> </a:t>
            </a:r>
            <a:r>
              <a:rPr lang="fr-CA" dirty="0" err="1" smtClean="0"/>
              <a:t>mimandan’Andriamanitra</a:t>
            </a:r>
            <a:r>
              <a:rPr lang="fr-CA" dirty="0" smtClean="0"/>
              <a:t> ,</a:t>
            </a:r>
            <a:r>
              <a:rPr lang="fr-CA" dirty="0" err="1" smtClean="0"/>
              <a:t>tanàna</a:t>
            </a:r>
            <a:r>
              <a:rPr lang="fr-CA" dirty="0" smtClean="0"/>
              <a:t> </a:t>
            </a:r>
            <a:r>
              <a:rPr lang="fr-CA" dirty="0" err="1" smtClean="0"/>
              <a:t>fandosirana</a:t>
            </a:r>
            <a:r>
              <a:rPr lang="fr-CA" dirty="0" smtClean="0"/>
              <a:t> </a:t>
            </a:r>
            <a:r>
              <a:rPr lang="fr-CA" dirty="0" err="1" smtClean="0"/>
              <a:t>izay</a:t>
            </a:r>
            <a:r>
              <a:rPr lang="fr-CA" dirty="0" smtClean="0"/>
              <a:t> </a:t>
            </a:r>
            <a:r>
              <a:rPr lang="fr-CA" dirty="0" err="1" smtClean="0"/>
              <a:t>napetrany</a:t>
            </a:r>
            <a:r>
              <a:rPr lang="fr-CA" dirty="0" smtClean="0"/>
              <a:t> </a:t>
            </a:r>
            <a:r>
              <a:rPr lang="fr-CA" dirty="0" err="1" smtClean="0"/>
              <a:t>eo</a:t>
            </a:r>
            <a:r>
              <a:rPr lang="fr-CA" dirty="0" smtClean="0"/>
              <a:t> </a:t>
            </a:r>
            <a:r>
              <a:rPr lang="fr-CA" dirty="0" err="1" smtClean="0"/>
              <a:t>amin’izao</a:t>
            </a:r>
            <a:r>
              <a:rPr lang="fr-CA" dirty="0" smtClean="0"/>
              <a:t> </a:t>
            </a:r>
            <a:r>
              <a:rPr lang="fr-CA" dirty="0" err="1" smtClean="0"/>
              <a:t>tontolo</a:t>
            </a:r>
            <a:r>
              <a:rPr lang="fr-CA" dirty="0" smtClean="0"/>
              <a:t> </a:t>
            </a:r>
            <a:r>
              <a:rPr lang="fr-CA" dirty="0" err="1" smtClean="0"/>
              <a:t>izao</a:t>
            </a:r>
            <a:r>
              <a:rPr lang="fr-CA" dirty="0" smtClean="0"/>
              <a:t> </a:t>
            </a:r>
            <a:r>
              <a:rPr lang="fr-CA" dirty="0" err="1" smtClean="0"/>
              <a:t>mikomy</a:t>
            </a:r>
            <a:r>
              <a:rPr lang="fr-CA" dirty="0" smtClean="0"/>
              <a:t>.</a:t>
            </a:r>
          </a:p>
          <a:p>
            <a:pPr marL="36576" indent="0"/>
            <a:r>
              <a:rPr lang="fr-CA" dirty="0" smtClean="0"/>
              <a:t>   </a:t>
            </a:r>
            <a:r>
              <a:rPr lang="fr-CA" dirty="0" err="1" smtClean="0"/>
              <a:t>Raha</a:t>
            </a:r>
            <a:r>
              <a:rPr lang="fr-CA" dirty="0" smtClean="0"/>
              <a:t> </a:t>
            </a:r>
            <a:r>
              <a:rPr lang="fr-CA" dirty="0" err="1" smtClean="0"/>
              <a:t>tsy</a:t>
            </a:r>
            <a:r>
              <a:rPr lang="fr-CA" dirty="0" smtClean="0"/>
              <a:t> </a:t>
            </a:r>
            <a:r>
              <a:rPr lang="fr-CA" dirty="0" err="1" smtClean="0"/>
              <a:t>mahatoky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fiangonana</a:t>
            </a:r>
            <a:r>
              <a:rPr lang="fr-CA" dirty="0" smtClean="0"/>
              <a:t> dia </a:t>
            </a:r>
            <a:r>
              <a:rPr lang="fr-CA" dirty="0" err="1" smtClean="0"/>
              <a:t>mamadika</a:t>
            </a:r>
            <a:r>
              <a:rPr lang="fr-CA" dirty="0" smtClean="0"/>
              <a:t> </a:t>
            </a:r>
            <a:r>
              <a:rPr lang="fr-CA" dirty="0" err="1" smtClean="0"/>
              <a:t>Ilay</a:t>
            </a:r>
            <a:r>
              <a:rPr lang="fr-CA" dirty="0" smtClean="0"/>
              <a:t> </a:t>
            </a:r>
            <a:r>
              <a:rPr lang="fr-CA" dirty="0" err="1" smtClean="0"/>
              <a:t>nividy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taranak’olombelona</a:t>
            </a:r>
            <a:r>
              <a:rPr lang="fr-CA" dirty="0" smtClean="0"/>
              <a:t> </a:t>
            </a:r>
            <a:r>
              <a:rPr lang="fr-CA" dirty="0" err="1" smtClean="0"/>
              <a:t>tamin’ny</a:t>
            </a:r>
            <a:r>
              <a:rPr lang="fr-CA" dirty="0" smtClean="0"/>
              <a:t> </a:t>
            </a:r>
            <a:r>
              <a:rPr lang="fr-CA" dirty="0" err="1" smtClean="0"/>
              <a:t>ran’ny</a:t>
            </a:r>
            <a:r>
              <a:rPr lang="fr-CA" dirty="0" smtClean="0"/>
              <a:t> </a:t>
            </a:r>
            <a:r>
              <a:rPr lang="fr-CA" dirty="0" err="1" smtClean="0"/>
              <a:t>Zananilahy</a:t>
            </a:r>
            <a:r>
              <a:rPr lang="fr-CA" dirty="0" smtClean="0"/>
              <a:t> </a:t>
            </a:r>
            <a:r>
              <a:rPr lang="fr-CA" dirty="0" err="1" smtClean="0"/>
              <a:t>tokana</a:t>
            </a:r>
            <a:r>
              <a:rPr lang="fr-CA" dirty="0" smtClean="0"/>
              <a:t> </a:t>
            </a:r>
            <a:r>
              <a:rPr lang="fr-CA" dirty="0" err="1" smtClean="0"/>
              <a:t>izy</a:t>
            </a:r>
            <a:r>
              <a:rPr lang="fr-CA" dirty="0" smtClean="0"/>
              <a:t>.</a:t>
            </a:r>
          </a:p>
          <a:p>
            <a:pPr marL="36576" indent="0"/>
            <a:r>
              <a:rPr lang="fr-CA" dirty="0" err="1" smtClean="0"/>
              <a:t>Hatrany</a:t>
            </a:r>
            <a:r>
              <a:rPr lang="fr-CA" dirty="0" smtClean="0"/>
              <a:t> </a:t>
            </a:r>
            <a:r>
              <a:rPr lang="fr-CA" dirty="0" err="1" smtClean="0"/>
              <a:t>am</a:t>
            </a:r>
            <a:r>
              <a:rPr lang="fr-CA" dirty="0" smtClean="0"/>
              <a:t>-</a:t>
            </a:r>
            <a:r>
              <a:rPr lang="fr-CA" dirty="0" err="1" smtClean="0"/>
              <a:t>piandohana</a:t>
            </a:r>
            <a:r>
              <a:rPr lang="fr-CA" dirty="0" smtClean="0"/>
              <a:t> dia </a:t>
            </a:r>
            <a:r>
              <a:rPr lang="fr-CA" dirty="0" err="1" smtClean="0"/>
              <a:t>nisy</a:t>
            </a:r>
            <a:r>
              <a:rPr lang="fr-CA" dirty="0" smtClean="0"/>
              <a:t> </a:t>
            </a:r>
            <a:r>
              <a:rPr lang="fr-CA" dirty="0" err="1" smtClean="0"/>
              <a:t>hatrany</a:t>
            </a:r>
            <a:r>
              <a:rPr lang="fr-CA" dirty="0" smtClean="0"/>
              <a:t> </a:t>
            </a:r>
            <a:r>
              <a:rPr lang="fr-CA" dirty="0" err="1" smtClean="0"/>
              <a:t>olona</a:t>
            </a:r>
            <a:r>
              <a:rPr lang="fr-CA" dirty="0" smtClean="0"/>
              <a:t> </a:t>
            </a:r>
            <a:r>
              <a:rPr lang="fr-CA" dirty="0" err="1" smtClean="0"/>
              <a:t>mahatoky</a:t>
            </a:r>
            <a:r>
              <a:rPr lang="fr-CA" dirty="0" smtClean="0"/>
              <a:t> </a:t>
            </a:r>
            <a:r>
              <a:rPr lang="fr-CA" dirty="0" err="1" smtClean="0"/>
              <a:t>nampijoro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fiangonana</a:t>
            </a:r>
            <a:r>
              <a:rPr lang="fr-CA" dirty="0" smtClean="0"/>
              <a:t> </a:t>
            </a:r>
            <a:r>
              <a:rPr lang="fr-CA" dirty="0" err="1" smtClean="0"/>
              <a:t>teto</a:t>
            </a:r>
            <a:r>
              <a:rPr lang="fr-CA" dirty="0" smtClean="0"/>
              <a:t> an-</a:t>
            </a:r>
            <a:r>
              <a:rPr lang="fr-CA" dirty="0" err="1" smtClean="0"/>
              <a:t>tany</a:t>
            </a:r>
            <a:r>
              <a:rPr lang="fr-CA" dirty="0" smtClean="0"/>
              <a:t>.</a:t>
            </a:r>
          </a:p>
          <a:p>
            <a:pPr marL="36576" indent="0"/>
            <a:r>
              <a:rPr lang="fr-CA" dirty="0" smtClean="0"/>
              <a:t> </a:t>
            </a:r>
            <a:r>
              <a:rPr lang="fr-CA" dirty="0" err="1" smtClean="0"/>
              <a:t>Tamin’ny</a:t>
            </a:r>
            <a:r>
              <a:rPr lang="fr-CA" dirty="0" smtClean="0"/>
              <a:t> </a:t>
            </a:r>
            <a:r>
              <a:rPr lang="fr-CA" dirty="0" err="1" smtClean="0"/>
              <a:t>vanim</a:t>
            </a:r>
            <a:r>
              <a:rPr lang="fr-CA" dirty="0" smtClean="0"/>
              <a:t>-</a:t>
            </a:r>
            <a:r>
              <a:rPr lang="fr-CA" dirty="0" err="1" smtClean="0"/>
              <a:t>potoana</a:t>
            </a:r>
            <a:r>
              <a:rPr lang="fr-CA" dirty="0" smtClean="0"/>
              <a:t> </a:t>
            </a:r>
            <a:r>
              <a:rPr lang="fr-CA" dirty="0" err="1" smtClean="0"/>
              <a:t>rehetra</a:t>
            </a:r>
            <a:r>
              <a:rPr lang="fr-CA" dirty="0" smtClean="0"/>
              <a:t> dia </a:t>
            </a:r>
            <a:r>
              <a:rPr lang="fr-CA" dirty="0" err="1" smtClean="0"/>
              <a:t>nanana</a:t>
            </a:r>
            <a:r>
              <a:rPr lang="fr-CA" dirty="0" smtClean="0"/>
              <a:t> </a:t>
            </a:r>
            <a:r>
              <a:rPr lang="fr-CA" dirty="0" err="1" smtClean="0"/>
              <a:t>ny</a:t>
            </a:r>
            <a:r>
              <a:rPr lang="fr-CA" dirty="0" smtClean="0"/>
              <a:t> </a:t>
            </a:r>
            <a:r>
              <a:rPr lang="fr-CA" dirty="0" err="1" smtClean="0"/>
              <a:t>mpitiliny</a:t>
            </a:r>
            <a:r>
              <a:rPr lang="fr-CA" dirty="0" smtClean="0"/>
              <a:t> </a:t>
            </a:r>
            <a:r>
              <a:rPr lang="fr-CA" dirty="0" err="1" smtClean="0"/>
              <a:t>Jehovah</a:t>
            </a:r>
            <a:r>
              <a:rPr lang="fr-CA" dirty="0" smtClean="0"/>
              <a:t> ,</a:t>
            </a:r>
            <a:r>
              <a:rPr lang="fr-CA" dirty="0" err="1" smtClean="0"/>
              <a:t>vavolombelona</a:t>
            </a:r>
            <a:r>
              <a:rPr lang="fr-CA" dirty="0" smtClean="0"/>
              <a:t> </a:t>
            </a:r>
            <a:r>
              <a:rPr lang="fr-CA" dirty="0" err="1" smtClean="0"/>
              <a:t>mahatoky</a:t>
            </a:r>
            <a:r>
              <a:rPr lang="fr-CA" dirty="0" smtClean="0"/>
              <a:t> </a:t>
            </a:r>
            <a:r>
              <a:rPr lang="fr-CA" dirty="0" err="1" smtClean="0"/>
              <a:t>teo</a:t>
            </a:r>
            <a:r>
              <a:rPr lang="fr-CA" dirty="0" smtClean="0"/>
              <a:t> </a:t>
            </a:r>
            <a:r>
              <a:rPr lang="fr-CA" dirty="0" err="1" smtClean="0"/>
              <a:t>amin’ny</a:t>
            </a:r>
            <a:r>
              <a:rPr lang="fr-CA" dirty="0" smtClean="0"/>
              <a:t> </a:t>
            </a:r>
            <a:r>
              <a:rPr lang="fr-CA" dirty="0" err="1" smtClean="0"/>
              <a:t>taranaka</a:t>
            </a:r>
            <a:r>
              <a:rPr lang="fr-CA" dirty="0" smtClean="0"/>
              <a:t> </a:t>
            </a:r>
            <a:r>
              <a:rPr lang="fr-CA" dirty="0" err="1" smtClean="0"/>
              <a:t>niara</a:t>
            </a:r>
            <a:r>
              <a:rPr lang="fr-CA" dirty="0" smtClean="0"/>
              <a:t>-</a:t>
            </a:r>
            <a:r>
              <a:rPr lang="fr-CA" dirty="0" err="1" smtClean="0"/>
              <a:t>belona</a:t>
            </a:r>
            <a:r>
              <a:rPr lang="fr-CA" dirty="0" smtClean="0"/>
              <a:t> </a:t>
            </a:r>
            <a:r>
              <a:rPr lang="fr-CA" dirty="0" err="1" smtClean="0"/>
              <a:t>taminy</a:t>
            </a:r>
            <a:r>
              <a:rPr lang="fr-CA" dirty="0" smtClean="0"/>
              <a:t> .</a:t>
            </a:r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2642"/>
            <a:ext cx="9144000" cy="84448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rgbClr val="FF6600"/>
                </a:solidFill>
              </a:rPr>
              <a:t>Ny</a:t>
            </a:r>
            <a:r>
              <a:rPr lang="en-US" sz="5400" b="1" dirty="0" smtClean="0">
                <a:solidFill>
                  <a:srgbClr val="FF6600"/>
                </a:solidFill>
              </a:rPr>
              <a:t> </a:t>
            </a:r>
            <a:r>
              <a:rPr lang="en-US" sz="5400" b="1" dirty="0" err="1" smtClean="0">
                <a:solidFill>
                  <a:srgbClr val="FF6600"/>
                </a:solidFill>
              </a:rPr>
              <a:t>Tenan’i</a:t>
            </a:r>
            <a:r>
              <a:rPr lang="en-US" sz="5400" b="1" dirty="0" smtClean="0">
                <a:solidFill>
                  <a:srgbClr val="FF6600"/>
                </a:solidFill>
              </a:rPr>
              <a:t> Kristy</a:t>
            </a:r>
            <a:r>
              <a:rPr lang="en-US" sz="6000" b="1" dirty="0" smtClean="0">
                <a:solidFill>
                  <a:srgbClr val="FF6600"/>
                </a:solidFill>
              </a:rPr>
              <a:t> </a:t>
            </a:r>
            <a:endParaRPr lang="fr-CA" sz="3600" dirty="0"/>
          </a:p>
        </p:txBody>
      </p:sp>
    </p:spTree>
    <p:extLst>
      <p:ext uri="{BB962C8B-B14F-4D97-AF65-F5344CB8AC3E}">
        <p14:creationId xmlns="" xmlns:p14="http://schemas.microsoft.com/office/powerpoint/2010/main" val="404935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Izao</a:t>
            </a:r>
            <a:r>
              <a:rPr lang="fr-FR" dirty="0" smtClean="0"/>
              <a:t> no </a:t>
            </a:r>
            <a:r>
              <a:rPr lang="fr-FR" dirty="0" err="1" smtClean="0"/>
              <a:t>fotoana</a:t>
            </a:r>
            <a:r>
              <a:rPr lang="fr-FR" dirty="0" smtClean="0"/>
              <a:t> </a:t>
            </a:r>
            <a:r>
              <a:rPr lang="fr-FR" dirty="0" err="1" smtClean="0"/>
              <a:t>mety</a:t>
            </a:r>
            <a:r>
              <a:rPr lang="fr-FR" dirty="0" smtClean="0"/>
              <a:t> ka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mpitantan’asa</a:t>
            </a:r>
            <a:r>
              <a:rPr lang="fr-FR" dirty="0" smtClean="0"/>
              <a:t> ,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mpitandrina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 </a:t>
            </a:r>
            <a:r>
              <a:rPr lang="fr-FR" dirty="0" err="1" smtClean="0"/>
              <a:t>mambra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dia </a:t>
            </a:r>
            <a:r>
              <a:rPr lang="fr-FR" dirty="0" err="1" smtClean="0"/>
              <a:t>tokony</a:t>
            </a:r>
            <a:r>
              <a:rPr lang="fr-FR" dirty="0" smtClean="0"/>
              <a:t> ho </a:t>
            </a:r>
            <a:r>
              <a:rPr lang="fr-FR" dirty="0" err="1" smtClean="0"/>
              <a:t>iray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 ,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ambany</a:t>
            </a:r>
            <a:r>
              <a:rPr lang="fr-FR" dirty="0" smtClean="0"/>
              <a:t> </a:t>
            </a:r>
            <a:r>
              <a:rPr lang="fr-FR" dirty="0" err="1" smtClean="0"/>
              <a:t>fanevan’ny</a:t>
            </a:r>
            <a:r>
              <a:rPr lang="fr-FR" dirty="0" smtClean="0"/>
              <a:t> </a:t>
            </a:r>
            <a:r>
              <a:rPr lang="fr-FR" dirty="0" err="1" smtClean="0"/>
              <a:t>fahamarinana</a:t>
            </a:r>
            <a:r>
              <a:rPr lang="fr-FR" dirty="0" smtClean="0"/>
              <a:t> , </a:t>
            </a:r>
            <a:r>
              <a:rPr lang="fr-FR" dirty="0" err="1" smtClean="0"/>
              <a:t>hitory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hafatra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</a:t>
            </a:r>
            <a:r>
              <a:rPr lang="fr-FR" dirty="0" err="1" smtClean="0"/>
              <a:t>tontolo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Nomen’Andriamanitra</a:t>
            </a:r>
            <a:r>
              <a:rPr lang="fr-FR" dirty="0" smtClean="0"/>
              <a:t> </a:t>
            </a:r>
            <a:r>
              <a:rPr lang="fr-FR" dirty="0" err="1" smtClean="0"/>
              <a:t>rafi</a:t>
            </a:r>
            <a:r>
              <a:rPr lang="fr-FR" dirty="0" smtClean="0"/>
              <a:t>- </a:t>
            </a:r>
            <a:r>
              <a:rPr lang="fr-FR" dirty="0" err="1" smtClean="0"/>
              <a:t>pandaminana</a:t>
            </a:r>
            <a:r>
              <a:rPr lang="fr-FR" dirty="0" smtClean="0"/>
              <a:t>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tsindrimandry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AMAF. </a:t>
            </a:r>
          </a:p>
          <a:p>
            <a:r>
              <a:rPr lang="fr-FR" dirty="0" smtClean="0"/>
              <a:t>Nomeny </a:t>
            </a:r>
            <a:r>
              <a:rPr lang="fr-FR" dirty="0" err="1" smtClean="0"/>
              <a:t>fitsipika</a:t>
            </a:r>
            <a:r>
              <a:rPr lang="fr-FR" dirty="0" smtClean="0"/>
              <a:t> </a:t>
            </a:r>
            <a:r>
              <a:rPr lang="fr-FR" dirty="0" err="1" smtClean="0"/>
              <a:t>iraisana</a:t>
            </a:r>
            <a:r>
              <a:rPr lang="fr-FR" dirty="0" smtClean="0"/>
              <a:t> </a:t>
            </a:r>
            <a:r>
              <a:rPr lang="fr-FR" dirty="0" err="1" smtClean="0"/>
              <a:t>antsoina</a:t>
            </a:r>
            <a:r>
              <a:rPr lang="fr-FR" dirty="0" smtClean="0"/>
              <a:t> </a:t>
            </a:r>
            <a:r>
              <a:rPr lang="fr-FR" dirty="0" err="1" smtClean="0"/>
              <a:t>hoe</a:t>
            </a:r>
            <a:r>
              <a:rPr lang="fr-FR" dirty="0" smtClean="0"/>
              <a:t>  « </a:t>
            </a:r>
            <a:r>
              <a:rPr lang="fr-FR" dirty="0" err="1" smtClean="0"/>
              <a:t>Fitsipika</a:t>
            </a:r>
            <a:r>
              <a:rPr lang="fr-FR" dirty="0" smtClean="0"/>
              <a:t> </a:t>
            </a:r>
            <a:r>
              <a:rPr lang="fr-FR" dirty="0" err="1" smtClean="0"/>
              <a:t>mifehy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».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10172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III.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loza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ateraky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fisaratsarahana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138434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872" y="1450300"/>
            <a:ext cx="8619344" cy="4525963"/>
          </a:xfrm>
        </p:spPr>
        <p:txBody>
          <a:bodyPr>
            <a:noAutofit/>
          </a:bodyPr>
          <a:lstStyle/>
          <a:p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ambany</a:t>
            </a:r>
            <a:r>
              <a:rPr lang="fr-FR" dirty="0" smtClean="0"/>
              <a:t> </a:t>
            </a:r>
            <a:r>
              <a:rPr lang="fr-FR" dirty="0" err="1" smtClean="0"/>
              <a:t>fitarihan’ny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,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fitsipika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, dia </a:t>
            </a:r>
            <a:r>
              <a:rPr lang="fr-FR" dirty="0" err="1" smtClean="0"/>
              <a:t>hahatonga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</a:t>
            </a:r>
            <a:r>
              <a:rPr lang="fr-FR" dirty="0" err="1" smtClean="0"/>
              <a:t>hiaro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 </a:t>
            </a:r>
            <a:r>
              <a:rPr lang="fr-FR" dirty="0" err="1" smtClean="0"/>
              <a:t>mahafianakaviam</a:t>
            </a:r>
            <a:r>
              <a:rPr lang="fr-FR" dirty="0" smtClean="0"/>
              <a:t>-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maneran</a:t>
            </a:r>
            <a:r>
              <a:rPr lang="fr-FR" dirty="0" smtClean="0"/>
              <a:t>-</a:t>
            </a:r>
            <a:r>
              <a:rPr lang="fr-FR" dirty="0" err="1" smtClean="0"/>
              <a:t>tany</a:t>
            </a:r>
            <a:r>
              <a:rPr lang="fr-FR" dirty="0" smtClean="0"/>
              <a:t>  </a:t>
            </a:r>
            <a:r>
              <a:rPr lang="fr-FR" dirty="0" err="1" smtClean="0"/>
              <a:t>antsika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Ny</a:t>
            </a:r>
            <a:r>
              <a:rPr lang="fr-FR" dirty="0" smtClean="0"/>
              <a:t> 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fanajana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dia </a:t>
            </a:r>
            <a:r>
              <a:rPr lang="fr-FR" dirty="0" err="1" smtClean="0"/>
              <a:t>miteraka</a:t>
            </a:r>
            <a:r>
              <a:rPr lang="fr-FR" dirty="0" smtClean="0"/>
              <a:t> </a:t>
            </a:r>
            <a:r>
              <a:rPr lang="fr-FR" dirty="0" err="1" smtClean="0"/>
              <a:t>fisaraham</a:t>
            </a:r>
            <a:r>
              <a:rPr lang="fr-FR" dirty="0" smtClean="0"/>
              <a:t>-</a:t>
            </a:r>
            <a:r>
              <a:rPr lang="fr-FR" dirty="0" err="1" smtClean="0"/>
              <a:t>bazana</a:t>
            </a:r>
            <a:r>
              <a:rPr lang="fr-FR" dirty="0" smtClean="0"/>
              <a:t> . </a:t>
            </a:r>
          </a:p>
          <a:p>
            <a:r>
              <a:rPr lang="fr-FR" dirty="0" err="1" smtClean="0"/>
              <a:t>Miangavy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tsirairay</a:t>
            </a:r>
            <a:r>
              <a:rPr lang="fr-FR" dirty="0" smtClean="0"/>
              <a:t> </a:t>
            </a:r>
            <a:r>
              <a:rPr lang="fr-FR" dirty="0" err="1" smtClean="0"/>
              <a:t>amintsika</a:t>
            </a:r>
            <a:r>
              <a:rPr lang="fr-FR" dirty="0" smtClean="0"/>
              <a:t> </a:t>
            </a:r>
            <a:r>
              <a:rPr lang="fr-FR" dirty="0" err="1" smtClean="0"/>
              <a:t>aho</a:t>
            </a:r>
            <a:r>
              <a:rPr lang="fr-FR" dirty="0" smtClean="0"/>
              <a:t> , </a:t>
            </a:r>
            <a:r>
              <a:rPr lang="fr-FR" dirty="0" err="1" smtClean="0"/>
              <a:t>noho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tombontsoan’ny</a:t>
            </a:r>
            <a:r>
              <a:rPr lang="fr-FR" dirty="0" smtClean="0"/>
              <a:t> </a:t>
            </a:r>
            <a:r>
              <a:rPr lang="fr-FR" dirty="0" err="1" smtClean="0"/>
              <a:t>Tenan’i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 ,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hametraka</a:t>
            </a:r>
            <a:r>
              <a:rPr lang="fr-FR" dirty="0" smtClean="0"/>
              <a:t> 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mety</a:t>
            </a:r>
            <a:r>
              <a:rPr lang="fr-FR" dirty="0" smtClean="0"/>
              <a:t> ho </a:t>
            </a:r>
            <a:r>
              <a:rPr lang="fr-FR" dirty="0" err="1" smtClean="0"/>
              <a:t>hevitsika</a:t>
            </a:r>
            <a:r>
              <a:rPr lang="fr-FR" dirty="0" smtClean="0"/>
              <a:t> </a:t>
            </a:r>
            <a:r>
              <a:rPr lang="fr-FR" dirty="0" err="1" smtClean="0"/>
              <a:t>manokana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hiara</a:t>
            </a:r>
            <a:r>
              <a:rPr lang="fr-FR" dirty="0" smtClean="0"/>
              <a:t>-</a:t>
            </a:r>
            <a:r>
              <a:rPr lang="fr-FR" dirty="0" err="1" smtClean="0"/>
              <a:t>mandroso</a:t>
            </a:r>
            <a:r>
              <a:rPr lang="fr-FR" dirty="0" smtClean="0"/>
              <a:t> ho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Fanjakan’Andriamanitra</a:t>
            </a:r>
            <a:r>
              <a:rPr lang="fr-FR" dirty="0" smtClean="0"/>
              <a:t>.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10172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III.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loza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ateraky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ny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fisaratsarahana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138434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6977" cy="312170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200" dirty="0" smtClean="0"/>
              <a:t> </a:t>
            </a:r>
            <a:r>
              <a:rPr lang="en-US" sz="3200" dirty="0" err="1" smtClean="0"/>
              <a:t>Ny</a:t>
            </a:r>
            <a:r>
              <a:rPr lang="en-US" sz="3200" dirty="0" smtClean="0"/>
              <a:t> </a:t>
            </a:r>
            <a:r>
              <a:rPr lang="en-US" sz="3200" dirty="0" err="1" smtClean="0"/>
              <a:t>zavatra</a:t>
            </a:r>
            <a:r>
              <a:rPr lang="en-US" sz="3200" dirty="0" smtClean="0"/>
              <a:t> </a:t>
            </a:r>
            <a:r>
              <a:rPr lang="en-US" sz="3200" dirty="0" err="1" smtClean="0"/>
              <a:t>mahavelon’ahiahy</a:t>
            </a:r>
            <a:r>
              <a:rPr lang="en-US" sz="3200" dirty="0" smtClean="0"/>
              <a:t> </a:t>
            </a:r>
            <a:r>
              <a:rPr lang="en-US" sz="3200" dirty="0" err="1" smtClean="0"/>
              <a:t>fahefatra</a:t>
            </a:r>
            <a:r>
              <a:rPr lang="en-US" sz="3200" dirty="0" smtClean="0"/>
              <a:t> :</a:t>
            </a:r>
          </a:p>
          <a:p>
            <a:endParaRPr lang="en-US" sz="4000" dirty="0" smtClean="0"/>
          </a:p>
          <a:p>
            <a:pPr algn="ctr">
              <a:buNone/>
            </a:pPr>
            <a:r>
              <a:rPr lang="en-US" sz="4000" b="1" dirty="0" err="1" smtClean="0">
                <a:solidFill>
                  <a:srgbClr val="00B0F0"/>
                </a:solidFill>
              </a:rPr>
              <a:t>Ny</a:t>
            </a:r>
            <a:r>
              <a:rPr lang="en-US" sz="4000" b="1" dirty="0" smtClean="0">
                <a:solidFill>
                  <a:srgbClr val="00B0F0"/>
                </a:solidFill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</a:rPr>
              <a:t>paralisisa</a:t>
            </a:r>
            <a:r>
              <a:rPr lang="en-US" sz="4000" b="1" dirty="0" smtClean="0">
                <a:solidFill>
                  <a:srgbClr val="00B0F0"/>
                </a:solidFill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</a:rPr>
              <a:t>ara-panahy</a:t>
            </a:r>
            <a:r>
              <a:rPr lang="en-US" sz="4000" b="1" dirty="0" smtClean="0">
                <a:solidFill>
                  <a:srgbClr val="00B0F0"/>
                </a:solidFill>
              </a:rPr>
              <a:t> 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906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49037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IV. </a:t>
            </a:r>
            <a:r>
              <a:rPr lang="en-US" b="1" dirty="0" err="1" smtClean="0">
                <a:solidFill>
                  <a:srgbClr val="FF6600"/>
                </a:solidFill>
              </a:rPr>
              <a:t>Tsy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firaihana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ara-panahy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fahafaham-po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mamita-tena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13476"/>
            <a:ext cx="8086725" cy="4944523"/>
          </a:xfrm>
        </p:spPr>
        <p:txBody>
          <a:bodyPr>
            <a:normAutofit/>
          </a:bodyPr>
          <a:lstStyle/>
          <a:p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fitomboan’ny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firaihana</a:t>
            </a:r>
            <a:r>
              <a:rPr lang="fr-FR" dirty="0" smtClean="0"/>
              <a:t> ara-</a:t>
            </a:r>
            <a:r>
              <a:rPr lang="fr-FR" dirty="0" err="1" smtClean="0"/>
              <a:t>panahy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fahafaham</a:t>
            </a:r>
            <a:r>
              <a:rPr lang="fr-FR" dirty="0" smtClean="0"/>
              <a:t>-po </a:t>
            </a:r>
            <a:r>
              <a:rPr lang="fr-FR" dirty="0" err="1" smtClean="0"/>
              <a:t>mamita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dia </a:t>
            </a:r>
            <a:r>
              <a:rPr lang="fr-FR" dirty="0" err="1" smtClean="0"/>
              <a:t>zava</a:t>
            </a:r>
            <a:r>
              <a:rPr lang="fr-FR" dirty="0" smtClean="0"/>
              <a:t>-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fiainan’ny</a:t>
            </a:r>
            <a:r>
              <a:rPr lang="fr-FR" dirty="0" smtClean="0"/>
              <a:t> </a:t>
            </a:r>
            <a:r>
              <a:rPr lang="fr-FR" dirty="0" err="1" smtClean="0"/>
              <a:t>mpitarika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mambra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anatin’izany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tenako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Toa</a:t>
            </a:r>
            <a:r>
              <a:rPr lang="fr-FR" dirty="0" smtClean="0"/>
              <a:t>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paralisisa</a:t>
            </a:r>
            <a:r>
              <a:rPr lang="fr-FR" dirty="0" smtClean="0"/>
              <a:t> ara-</a:t>
            </a:r>
            <a:r>
              <a:rPr lang="fr-FR" dirty="0" err="1" smtClean="0"/>
              <a:t>panahy</a:t>
            </a:r>
            <a:r>
              <a:rPr lang="fr-FR" dirty="0" smtClean="0"/>
              <a:t> </a:t>
            </a:r>
            <a:r>
              <a:rPr lang="fr-FR" dirty="0" err="1" smtClean="0"/>
              <a:t>mahazo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advantista</a:t>
            </a:r>
            <a:r>
              <a:rPr lang="fr-FR" dirty="0" smtClean="0"/>
              <a:t> </a:t>
            </a:r>
            <a:r>
              <a:rPr lang="fr-FR" dirty="0" err="1" smtClean="0"/>
              <a:t>maro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Tokony</a:t>
            </a:r>
            <a:r>
              <a:rPr lang="fr-FR" dirty="0" smtClean="0"/>
              <a:t> </a:t>
            </a:r>
            <a:r>
              <a:rPr lang="fr-FR" dirty="0" err="1" smtClean="0"/>
              <a:t>handini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hahazoan</a:t>
            </a:r>
            <a:r>
              <a:rPr lang="fr-FR" dirty="0" smtClean="0"/>
              <a:t>-</a:t>
            </a:r>
            <a:r>
              <a:rPr lang="fr-FR" dirty="0" err="1" smtClean="0"/>
              <a:t>tsika</a:t>
            </a:r>
            <a:r>
              <a:rPr lang="fr-FR" dirty="0" smtClean="0"/>
              <a:t> </a:t>
            </a:r>
            <a:r>
              <a:rPr lang="fr-FR" dirty="0" err="1" smtClean="0"/>
              <a:t>antoka</a:t>
            </a:r>
            <a:r>
              <a:rPr lang="fr-FR" dirty="0" smtClean="0"/>
              <a:t> fa </a:t>
            </a:r>
            <a:r>
              <a:rPr lang="fr-FR" dirty="0" err="1" smtClean="0"/>
              <a:t>miasa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fomba</a:t>
            </a:r>
            <a:r>
              <a:rPr lang="fr-FR" dirty="0" smtClean="0"/>
              <a:t> </a:t>
            </a:r>
            <a:r>
              <a:rPr lang="fr-FR" dirty="0" err="1" smtClean="0"/>
              <a:t>mahe</a:t>
            </a:r>
            <a:r>
              <a:rPr lang="fr-FR" dirty="0" smtClean="0"/>
              <a:t>-</a:t>
            </a:r>
            <a:r>
              <a:rPr lang="fr-FR" dirty="0" err="1" smtClean="0"/>
              <a:t>ry</a:t>
            </a:r>
            <a:r>
              <a:rPr lang="fr-FR" dirty="0" smtClean="0"/>
              <a:t> </a:t>
            </a:r>
            <a:r>
              <a:rPr lang="fr-FR" dirty="0" err="1" smtClean="0"/>
              <a:t>vaika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anatintsika</a:t>
            </a:r>
            <a:r>
              <a:rPr lang="fr-FR" dirty="0" smtClean="0"/>
              <a:t> </a:t>
            </a:r>
            <a:r>
              <a:rPr lang="fr-FR" dirty="0" err="1" smtClean="0"/>
              <a:t>Andriamanitra</a:t>
            </a:r>
            <a:r>
              <a:rPr lang="fr-FR" dirty="0" smtClean="0"/>
              <a:t> – </a:t>
            </a:r>
            <a:r>
              <a:rPr lang="fr-FR" dirty="0" err="1" smtClean="0"/>
              <a:t>Miteny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tenako</a:t>
            </a:r>
            <a:r>
              <a:rPr lang="fr-FR" dirty="0" smtClean="0"/>
              <a:t> </a:t>
            </a:r>
            <a:r>
              <a:rPr lang="fr-FR" dirty="0" err="1" smtClean="0"/>
              <a:t>koa</a:t>
            </a:r>
            <a:r>
              <a:rPr lang="fr-FR" dirty="0" smtClean="0"/>
              <a:t> </a:t>
            </a:r>
            <a:r>
              <a:rPr lang="fr-FR" dirty="0" err="1" smtClean="0"/>
              <a:t>aho</a:t>
            </a:r>
            <a:r>
              <a:rPr lang="fr-FR" dirty="0" smtClean="0"/>
              <a:t> </a:t>
            </a:r>
            <a:r>
              <a:rPr lang="fr-FR" dirty="0" err="1" smtClean="0"/>
              <a:t>amin’izany</a:t>
            </a:r>
            <a:r>
              <a:rPr lang="fr-FR" dirty="0" smtClean="0"/>
              <a:t> .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422623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13476"/>
            <a:ext cx="8086725" cy="4944523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Vao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ela</a:t>
            </a:r>
            <a:r>
              <a:rPr lang="fr-FR" dirty="0" smtClean="0"/>
              <a:t> </a:t>
            </a:r>
            <a:r>
              <a:rPr lang="fr-FR" dirty="0" err="1" smtClean="0"/>
              <a:t>izay</a:t>
            </a:r>
            <a:r>
              <a:rPr lang="fr-FR" dirty="0" smtClean="0"/>
              <a:t> dia </a:t>
            </a:r>
            <a:r>
              <a:rPr lang="fr-FR" dirty="0" err="1" smtClean="0"/>
              <a:t>nisy</a:t>
            </a:r>
            <a:r>
              <a:rPr lang="fr-FR" dirty="0" smtClean="0"/>
              <a:t> </a:t>
            </a:r>
            <a:r>
              <a:rPr lang="fr-FR" dirty="0" err="1" smtClean="0"/>
              <a:t>fanadihadiana</a:t>
            </a:r>
            <a:r>
              <a:rPr lang="fr-FR" dirty="0" smtClean="0"/>
              <a:t> </a:t>
            </a:r>
            <a:r>
              <a:rPr lang="fr-FR" dirty="0" err="1" smtClean="0"/>
              <a:t>natao</a:t>
            </a:r>
            <a:r>
              <a:rPr lang="fr-FR" dirty="0" smtClean="0"/>
              <a:t>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nampiseho</a:t>
            </a:r>
            <a:r>
              <a:rPr lang="fr-FR" dirty="0" smtClean="0"/>
              <a:t> fa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ankamaroan’ny</a:t>
            </a:r>
            <a:r>
              <a:rPr lang="fr-FR" dirty="0" smtClean="0"/>
              <a:t> </a:t>
            </a:r>
            <a:r>
              <a:rPr lang="fr-FR" dirty="0" err="1" smtClean="0"/>
              <a:t>mambra</a:t>
            </a:r>
            <a:r>
              <a:rPr lang="fr-FR" dirty="0" smtClean="0"/>
              <a:t> dia </a:t>
            </a:r>
            <a:r>
              <a:rPr lang="fr-FR" dirty="0" err="1" smtClean="0"/>
              <a:t>mino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foto</a:t>
            </a:r>
            <a:r>
              <a:rPr lang="fr-FR" dirty="0" smtClean="0"/>
              <a:t>-</a:t>
            </a:r>
            <a:r>
              <a:rPr lang="fr-FR" dirty="0" err="1" smtClean="0"/>
              <a:t>pinoana</a:t>
            </a:r>
            <a:r>
              <a:rPr lang="fr-FR" dirty="0" smtClean="0"/>
              <a:t> </a:t>
            </a:r>
            <a:r>
              <a:rPr lang="fr-FR" dirty="0" err="1" smtClean="0"/>
              <a:t>fototry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AMAF.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Inoany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</a:t>
            </a:r>
            <a:r>
              <a:rPr lang="fr-FR" dirty="0" err="1" smtClean="0"/>
              <a:t>foto</a:t>
            </a:r>
            <a:r>
              <a:rPr lang="fr-FR" dirty="0" smtClean="0"/>
              <a:t>-</a:t>
            </a:r>
            <a:r>
              <a:rPr lang="fr-FR" dirty="0" err="1" smtClean="0"/>
              <a:t>pinoana</a:t>
            </a:r>
            <a:r>
              <a:rPr lang="fr-FR" dirty="0" smtClean="0"/>
              <a:t>  </a:t>
            </a:r>
            <a:r>
              <a:rPr lang="fr-FR" dirty="0" err="1" smtClean="0"/>
              <a:t>fototra</a:t>
            </a:r>
            <a:r>
              <a:rPr lang="fr-FR" dirty="0" smtClean="0"/>
              <a:t> 28 . </a:t>
            </a:r>
            <a:r>
              <a:rPr lang="fr-FR" dirty="0" err="1" smtClean="0"/>
              <a:t>Kanefa</a:t>
            </a:r>
            <a:r>
              <a:rPr lang="fr-FR" dirty="0" smtClean="0"/>
              <a:t> dia </a:t>
            </a:r>
            <a:r>
              <a:rPr lang="fr-FR" dirty="0" err="1" smtClean="0"/>
              <a:t>tsapa</a:t>
            </a:r>
            <a:r>
              <a:rPr lang="fr-FR" dirty="0" smtClean="0"/>
              <a:t> fa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fitsilamodamohana</a:t>
            </a:r>
            <a:r>
              <a:rPr lang="fr-FR" dirty="0" smtClean="0"/>
              <a:t> </a:t>
            </a:r>
            <a:r>
              <a:rPr lang="fr-FR" dirty="0" err="1" smtClean="0"/>
              <a:t>mitombo</a:t>
            </a:r>
            <a:r>
              <a:rPr lang="fr-FR" dirty="0" smtClean="0"/>
              <a:t>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fizarana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finoana</a:t>
            </a:r>
            <a:r>
              <a:rPr lang="fr-FR" dirty="0" smtClean="0"/>
              <a:t> no </a:t>
            </a:r>
            <a:r>
              <a:rPr lang="fr-FR" dirty="0" err="1" smtClean="0"/>
              <a:t>jerena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dia </a:t>
            </a:r>
            <a:r>
              <a:rPr lang="fr-FR" dirty="0" err="1" smtClean="0"/>
              <a:t>heverina</a:t>
            </a:r>
            <a:r>
              <a:rPr lang="fr-FR" dirty="0" smtClean="0"/>
              <a:t> </a:t>
            </a:r>
            <a:r>
              <a:rPr lang="fr-FR" dirty="0" err="1" smtClean="0"/>
              <a:t>loatra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momba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fijoroana</a:t>
            </a:r>
            <a:r>
              <a:rPr lang="fr-FR" dirty="0" smtClean="0"/>
              <a:t> ho </a:t>
            </a:r>
            <a:r>
              <a:rPr lang="fr-FR" dirty="0" err="1" smtClean="0"/>
              <a:t>vavolombelona</a:t>
            </a:r>
            <a:r>
              <a:rPr lang="fr-FR" dirty="0" smtClean="0"/>
              <a:t>.  </a:t>
            </a:r>
          </a:p>
          <a:p>
            <a:r>
              <a:rPr lang="fr-FR" dirty="0" err="1" smtClean="0"/>
              <a:t>Mino</a:t>
            </a:r>
            <a:r>
              <a:rPr lang="fr-FR" dirty="0" smtClean="0"/>
              <a:t> </a:t>
            </a:r>
            <a:r>
              <a:rPr lang="fr-FR" dirty="0" err="1" smtClean="0"/>
              <a:t>izy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, </a:t>
            </a:r>
            <a:r>
              <a:rPr lang="fr-FR" dirty="0" err="1" smtClean="0"/>
              <a:t>nefa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mandray</a:t>
            </a:r>
            <a:r>
              <a:rPr lang="fr-FR" dirty="0" smtClean="0"/>
              <a:t> </a:t>
            </a:r>
            <a:r>
              <a:rPr lang="fr-FR" dirty="0" err="1" smtClean="0"/>
              <a:t>anjara</a:t>
            </a:r>
            <a:r>
              <a:rPr lang="fr-FR" dirty="0" smtClean="0"/>
              <a:t> </a:t>
            </a:r>
            <a:r>
              <a:rPr lang="fr-FR" dirty="0" err="1" smtClean="0"/>
              <a:t>mavitrika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iraka</a:t>
            </a:r>
            <a:r>
              <a:rPr lang="fr-FR" dirty="0" smtClean="0"/>
              <a:t> </a:t>
            </a:r>
            <a:r>
              <a:rPr lang="fr-FR" dirty="0" err="1" smtClean="0"/>
              <a:t>nampanaovina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. </a:t>
            </a:r>
          </a:p>
          <a:p>
            <a:endParaRPr lang="en-US" dirty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49037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IV. </a:t>
            </a:r>
            <a:r>
              <a:rPr lang="en-US" b="1" dirty="0" err="1" smtClean="0">
                <a:solidFill>
                  <a:srgbClr val="FF6600"/>
                </a:solidFill>
              </a:rPr>
              <a:t>Tsy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firaihana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ara-panahy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fahafaham-po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mamita-tena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23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38859"/>
            <a:ext cx="8401987" cy="438730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manana</a:t>
            </a:r>
            <a:r>
              <a:rPr lang="en-US" dirty="0" smtClean="0"/>
              <a:t> </a:t>
            </a:r>
            <a:r>
              <a:rPr lang="en-US" dirty="0" err="1" smtClean="0"/>
              <a:t>hafanam-po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amin’izany</a:t>
            </a:r>
            <a:r>
              <a:rPr lang="en-US" dirty="0" smtClean="0"/>
              <a:t> </a:t>
            </a:r>
            <a:r>
              <a:rPr lang="en-US" dirty="0" err="1" smtClean="0"/>
              <a:t>izy</a:t>
            </a:r>
            <a:r>
              <a:rPr lang="en-US" dirty="0" smtClean="0"/>
              <a:t> </a:t>
            </a:r>
            <a:r>
              <a:rPr lang="en-US" dirty="0" err="1" smtClean="0"/>
              <a:t>ireo.Tsy</a:t>
            </a:r>
            <a:r>
              <a:rPr lang="en-US" dirty="0" smtClean="0"/>
              <a:t> </a:t>
            </a:r>
            <a:r>
              <a:rPr lang="en-US" dirty="0" err="1" smtClean="0"/>
              <a:t>manana</a:t>
            </a:r>
            <a:r>
              <a:rPr lang="en-US" dirty="0" smtClean="0"/>
              <a:t> </a:t>
            </a:r>
            <a:r>
              <a:rPr lang="en-US" dirty="0" err="1" smtClean="0"/>
              <a:t>fitiavana</a:t>
            </a:r>
            <a:r>
              <a:rPr lang="en-US" dirty="0" smtClean="0"/>
              <a:t> </a:t>
            </a:r>
            <a:r>
              <a:rPr lang="en-US" dirty="0" err="1" smtClean="0"/>
              <a:t>hizara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finoany</a:t>
            </a:r>
            <a:r>
              <a:rPr lang="en-US" dirty="0" smtClean="0"/>
              <a:t> </a:t>
            </a:r>
            <a:r>
              <a:rPr lang="en-US" dirty="0" err="1" smtClean="0"/>
              <a:t>an’i</a:t>
            </a:r>
            <a:r>
              <a:rPr lang="en-US" dirty="0" smtClean="0"/>
              <a:t> </a:t>
            </a:r>
            <a:r>
              <a:rPr lang="en-US" dirty="0" err="1" smtClean="0"/>
              <a:t>Jesosy</a:t>
            </a:r>
            <a:r>
              <a:rPr lang="en-US" dirty="0" smtClean="0"/>
              <a:t> Kristy. </a:t>
            </a:r>
            <a:r>
              <a:rPr lang="en-US" dirty="0" err="1" smtClean="0"/>
              <a:t>Tsy</a:t>
            </a:r>
            <a:r>
              <a:rPr lang="en-US" dirty="0" smtClean="0"/>
              <a:t> </a:t>
            </a:r>
            <a:r>
              <a:rPr lang="en-US" dirty="0" err="1" smtClean="0"/>
              <a:t>tapa-kevitra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amin’izany</a:t>
            </a:r>
            <a:r>
              <a:rPr lang="en-US" dirty="0" smtClean="0"/>
              <a:t> </a:t>
            </a:r>
            <a:r>
              <a:rPr lang="en-US" dirty="0" err="1" smtClean="0"/>
              <a:t>izy</a:t>
            </a:r>
            <a:r>
              <a:rPr lang="en-US" dirty="0" smtClean="0"/>
              <a:t>.</a:t>
            </a:r>
            <a:endParaRPr lang="fr-FR" dirty="0" smtClean="0"/>
          </a:p>
          <a:p>
            <a:pPr>
              <a:buNone/>
            </a:pPr>
            <a:r>
              <a:rPr lang="fr-CA" dirty="0" smtClean="0"/>
              <a:t>   </a:t>
            </a:r>
            <a:r>
              <a:rPr lang="fr-CA" sz="3900" b="1" dirty="0" smtClean="0">
                <a:solidFill>
                  <a:srgbClr val="FF0000"/>
                </a:solidFill>
              </a:rPr>
              <a:t> </a:t>
            </a:r>
            <a:r>
              <a:rPr lang="fr-CA" sz="3900" b="1" u="sng" dirty="0" err="1" smtClean="0"/>
              <a:t>Fiainana</a:t>
            </a:r>
            <a:r>
              <a:rPr lang="fr-CA" sz="3900" b="1" u="sng" dirty="0" smtClean="0"/>
              <a:t> ara-</a:t>
            </a:r>
            <a:r>
              <a:rPr lang="fr-CA" sz="3900" b="1" u="sng" dirty="0" err="1" smtClean="0"/>
              <a:t>panahy</a:t>
            </a:r>
            <a:r>
              <a:rPr lang="fr-CA" sz="3900" b="1" u="sng" dirty="0" smtClean="0"/>
              <a:t> </a:t>
            </a:r>
            <a:r>
              <a:rPr lang="fr-CA" sz="3900" b="1" u="sng" dirty="0" err="1" smtClean="0"/>
              <a:t>mitombo</a:t>
            </a:r>
            <a:r>
              <a:rPr lang="fr-CA" sz="3900" b="1" u="sng" dirty="0" smtClean="0"/>
              <a:t> :</a:t>
            </a:r>
          </a:p>
          <a:p>
            <a:pPr>
              <a:buNone/>
            </a:pPr>
            <a:r>
              <a:rPr lang="fr-CA" sz="3900" b="1" dirty="0" smtClean="0">
                <a:solidFill>
                  <a:srgbClr val="FF0000"/>
                </a:solidFill>
              </a:rPr>
              <a:t>      </a:t>
            </a:r>
            <a:r>
              <a:rPr lang="fr-CA" dirty="0" smtClean="0"/>
              <a:t> </a:t>
            </a:r>
            <a:r>
              <a:rPr lang="fr-CA" dirty="0" err="1" smtClean="0"/>
              <a:t>Ry</a:t>
            </a:r>
            <a:r>
              <a:rPr lang="fr-CA" dirty="0" smtClean="0"/>
              <a:t> </a:t>
            </a:r>
            <a:r>
              <a:rPr lang="fr-CA" dirty="0" err="1" smtClean="0"/>
              <a:t>rahalahy</a:t>
            </a:r>
            <a:r>
              <a:rPr lang="fr-CA" dirty="0" smtClean="0"/>
              <a:t> </a:t>
            </a:r>
            <a:r>
              <a:rPr lang="fr-CA" dirty="0" err="1" smtClean="0"/>
              <a:t>sy</a:t>
            </a:r>
            <a:r>
              <a:rPr lang="fr-CA" dirty="0" smtClean="0"/>
              <a:t> </a:t>
            </a:r>
            <a:r>
              <a:rPr lang="fr-CA" dirty="0" err="1" smtClean="0"/>
              <a:t>anabaviko</a:t>
            </a:r>
            <a:r>
              <a:rPr lang="fr-CA" dirty="0" smtClean="0"/>
              <a:t>, </a:t>
            </a:r>
            <a:r>
              <a:rPr lang="fr-CA" dirty="0" err="1" smtClean="0"/>
              <a:t>tsy</a:t>
            </a:r>
            <a:r>
              <a:rPr lang="fr-CA" dirty="0" smtClean="0"/>
              <a:t> </a:t>
            </a:r>
            <a:r>
              <a:rPr lang="fr-CA" dirty="0" err="1" smtClean="0"/>
              <a:t>hitombo</a:t>
            </a:r>
            <a:r>
              <a:rPr lang="fr-CA" dirty="0" smtClean="0"/>
              <a:t> ara-</a:t>
            </a:r>
            <a:r>
              <a:rPr lang="fr-CA" dirty="0" err="1" smtClean="0"/>
              <a:t>panahy</a:t>
            </a:r>
            <a:r>
              <a:rPr lang="fr-CA" dirty="0" smtClean="0"/>
              <a:t> </a:t>
            </a:r>
            <a:r>
              <a:rPr lang="fr-CA" dirty="0" err="1" smtClean="0"/>
              <a:t>isika</a:t>
            </a:r>
            <a:r>
              <a:rPr lang="fr-CA" dirty="0" smtClean="0"/>
              <a:t> </a:t>
            </a:r>
            <a:r>
              <a:rPr lang="fr-CA" dirty="0" err="1" smtClean="0"/>
              <a:t>raha</a:t>
            </a:r>
            <a:r>
              <a:rPr lang="fr-CA" dirty="0" smtClean="0"/>
              <a:t> </a:t>
            </a:r>
            <a:r>
              <a:rPr lang="fr-CA" dirty="0" err="1" smtClean="0"/>
              <a:t>tsy</a:t>
            </a:r>
            <a:r>
              <a:rPr lang="fr-CA" dirty="0" smtClean="0"/>
              <a:t> </a:t>
            </a:r>
            <a:r>
              <a:rPr lang="fr-CA" dirty="0" err="1" smtClean="0"/>
              <a:t>mandray</a:t>
            </a:r>
            <a:r>
              <a:rPr lang="fr-CA" dirty="0" smtClean="0"/>
              <a:t> </a:t>
            </a:r>
            <a:r>
              <a:rPr lang="fr-CA" dirty="0" err="1" smtClean="0"/>
              <a:t>anjara</a:t>
            </a:r>
            <a:r>
              <a:rPr lang="fr-CA" dirty="0" smtClean="0"/>
              <a:t> </a:t>
            </a:r>
            <a:r>
              <a:rPr lang="fr-CA" dirty="0" err="1" smtClean="0"/>
              <a:t>amin’ny</a:t>
            </a:r>
            <a:r>
              <a:rPr lang="fr-CA" dirty="0" smtClean="0"/>
              <a:t> </a:t>
            </a:r>
            <a:r>
              <a:rPr lang="fr-CA" dirty="0" err="1" smtClean="0"/>
              <a:t>fanompoana</a:t>
            </a:r>
            <a:r>
              <a:rPr lang="fr-CA" dirty="0" smtClean="0"/>
              <a:t> </a:t>
            </a:r>
            <a:r>
              <a:rPr lang="fr-CA" dirty="0" err="1" smtClean="0"/>
              <a:t>an’i</a:t>
            </a:r>
            <a:r>
              <a:rPr lang="fr-CA" dirty="0" smtClean="0"/>
              <a:t> </a:t>
            </a:r>
            <a:r>
              <a:rPr lang="fr-CA" dirty="0" err="1" smtClean="0"/>
              <a:t>Kristy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Mazava</a:t>
            </a:r>
            <a:r>
              <a:rPr lang="fr-FR" dirty="0" smtClean="0"/>
              <a:t> </a:t>
            </a:r>
            <a:r>
              <a:rPr lang="fr-FR" dirty="0" err="1" smtClean="0"/>
              <a:t>tsara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fanambaran’ny</a:t>
            </a:r>
            <a:r>
              <a:rPr lang="fr-FR" dirty="0" smtClean="0"/>
              <a:t> </a:t>
            </a:r>
            <a:r>
              <a:rPr lang="fr-FR" dirty="0" err="1" smtClean="0"/>
              <a:t>mpanompo-vavin’ny</a:t>
            </a:r>
            <a:r>
              <a:rPr lang="fr-FR" dirty="0" smtClean="0"/>
              <a:t> </a:t>
            </a:r>
            <a:r>
              <a:rPr lang="fr-FR" dirty="0" err="1" smtClean="0"/>
              <a:t>Tompo</a:t>
            </a:r>
            <a:r>
              <a:rPr lang="fr-FR" dirty="0" smtClean="0"/>
              <a:t> :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49037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IV. </a:t>
            </a:r>
            <a:r>
              <a:rPr lang="en-US" b="1" dirty="0" err="1" smtClean="0">
                <a:solidFill>
                  <a:srgbClr val="FF6600"/>
                </a:solidFill>
              </a:rPr>
              <a:t>Tsy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firaihana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ara-panahy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fahafaham-po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mamita-tena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17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49" y="1738859"/>
            <a:ext cx="8686801" cy="4387304"/>
          </a:xfrm>
        </p:spPr>
        <p:txBody>
          <a:bodyPr>
            <a:normAutofit fontScale="92500" lnSpcReduction="10000"/>
          </a:bodyPr>
          <a:lstStyle/>
          <a:p>
            <a:pPr marL="36576" indent="0">
              <a:buNone/>
            </a:pPr>
            <a:r>
              <a:rPr lang="fr-FR" b="1" dirty="0" smtClean="0">
                <a:solidFill>
                  <a:srgbClr val="00B0F0"/>
                </a:solidFill>
              </a:rPr>
              <a:t>IFM p.884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:</a:t>
            </a:r>
            <a:r>
              <a:rPr lang="fr-FR" sz="3200" dirty="0" smtClean="0"/>
              <a:t>«</a:t>
            </a:r>
            <a:r>
              <a:rPr lang="fr-FR" sz="3200" dirty="0" err="1" smtClean="0"/>
              <a:t>Miankina</a:t>
            </a:r>
            <a:r>
              <a:rPr lang="fr-FR" sz="3200" dirty="0" smtClean="0"/>
              <a:t> </a:t>
            </a:r>
            <a:r>
              <a:rPr lang="fr-FR" sz="3200" dirty="0" err="1" smtClean="0"/>
              <a:t>mihitsy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fahatokian</a:t>
            </a:r>
            <a:r>
              <a:rPr lang="fr-FR" sz="3200" dirty="0" smtClean="0"/>
              <a:t>’ -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Fiangonana</a:t>
            </a:r>
            <a:r>
              <a:rPr lang="fr-FR" sz="3200" dirty="0" smtClean="0"/>
              <a:t> </a:t>
            </a:r>
            <a:r>
              <a:rPr lang="fr-FR" sz="3200" dirty="0" err="1" smtClean="0"/>
              <a:t>eo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fanatanterahany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iraky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Tompo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ainy</a:t>
            </a:r>
            <a:r>
              <a:rPr lang="fr-FR" sz="3200" dirty="0" smtClean="0"/>
              <a:t> .</a:t>
            </a:r>
          </a:p>
          <a:p>
            <a:pPr marL="36576" indent="0"/>
            <a:r>
              <a:rPr lang="fr-FR" sz="3200" dirty="0" smtClean="0"/>
              <a:t>Marina </a:t>
            </a:r>
            <a:r>
              <a:rPr lang="fr-FR" sz="3200" dirty="0" err="1" smtClean="0"/>
              <a:t>tokoa</a:t>
            </a:r>
            <a:r>
              <a:rPr lang="fr-FR" sz="3200" dirty="0" smtClean="0"/>
              <a:t> fa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fanaovana</a:t>
            </a:r>
            <a:r>
              <a:rPr lang="fr-FR" sz="3200" dirty="0" smtClean="0"/>
              <a:t> </a:t>
            </a:r>
            <a:r>
              <a:rPr lang="fr-FR" sz="3200" dirty="0" err="1" smtClean="0"/>
              <a:t>antsirambina</a:t>
            </a:r>
            <a:r>
              <a:rPr lang="fr-FR" sz="3200" dirty="0" smtClean="0"/>
              <a:t> an’ </a:t>
            </a:r>
            <a:r>
              <a:rPr lang="fr-FR" sz="3200" dirty="0" err="1" smtClean="0"/>
              <a:t>io</a:t>
            </a:r>
            <a:r>
              <a:rPr lang="fr-FR" sz="3200" dirty="0" smtClean="0"/>
              <a:t> asa </a:t>
            </a:r>
            <a:r>
              <a:rPr lang="fr-FR" sz="3200" dirty="0" err="1" smtClean="0"/>
              <a:t>io</a:t>
            </a:r>
            <a:r>
              <a:rPr lang="fr-FR" sz="3200" dirty="0" smtClean="0"/>
              <a:t> dia </a:t>
            </a:r>
            <a:r>
              <a:rPr lang="fr-FR" sz="3200" dirty="0" err="1" smtClean="0"/>
              <a:t>miantso</a:t>
            </a:r>
            <a:r>
              <a:rPr lang="fr-FR" sz="3200" dirty="0" smtClean="0"/>
              <a:t> </a:t>
            </a:r>
            <a:r>
              <a:rPr lang="fr-FR" sz="3200" dirty="0" err="1" smtClean="0"/>
              <a:t>fahalemena</a:t>
            </a:r>
            <a:r>
              <a:rPr lang="fr-FR" sz="3200" dirty="0" smtClean="0"/>
              <a:t> </a:t>
            </a:r>
            <a:r>
              <a:rPr lang="fr-FR" sz="3200" dirty="0" err="1" smtClean="0"/>
              <a:t>sy</a:t>
            </a:r>
            <a:r>
              <a:rPr lang="fr-FR" sz="3200" dirty="0" smtClean="0"/>
              <a:t> </a:t>
            </a:r>
            <a:r>
              <a:rPr lang="fr-FR" sz="3200" dirty="0" err="1" smtClean="0"/>
              <a:t>fahalovana</a:t>
            </a:r>
            <a:r>
              <a:rPr lang="fr-FR" sz="3200" dirty="0" smtClean="0"/>
              <a:t> ara-</a:t>
            </a:r>
            <a:r>
              <a:rPr lang="fr-FR" sz="3200" dirty="0" err="1" smtClean="0"/>
              <a:t>panahy</a:t>
            </a:r>
            <a:r>
              <a:rPr lang="fr-FR" sz="3200" dirty="0" smtClean="0"/>
              <a:t>.» </a:t>
            </a:r>
          </a:p>
          <a:p>
            <a:r>
              <a:rPr lang="fr-FR" sz="3200" dirty="0" err="1" smtClean="0"/>
              <a:t>Fanambarana</a:t>
            </a:r>
            <a:r>
              <a:rPr lang="fr-FR" sz="3200" dirty="0" smtClean="0"/>
              <a:t> </a:t>
            </a:r>
            <a:r>
              <a:rPr lang="fr-FR" sz="3200" dirty="0" err="1" smtClean="0"/>
              <a:t>mafonja</a:t>
            </a:r>
            <a:r>
              <a:rPr lang="fr-FR" sz="3200" dirty="0" smtClean="0"/>
              <a:t> </a:t>
            </a:r>
            <a:r>
              <a:rPr lang="fr-FR" sz="3200" dirty="0" err="1" smtClean="0"/>
              <a:t>loatra</a:t>
            </a:r>
            <a:r>
              <a:rPr lang="fr-FR" sz="3200" dirty="0" smtClean="0"/>
              <a:t> </a:t>
            </a:r>
            <a:r>
              <a:rPr lang="fr-FR" sz="3200" dirty="0" err="1" smtClean="0"/>
              <a:t>izany</a:t>
            </a:r>
            <a:r>
              <a:rPr lang="fr-FR" sz="3200" dirty="0" smtClean="0"/>
              <a:t> !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anoloran</a:t>
            </a:r>
            <a:r>
              <a:rPr lang="fr-FR" sz="3200" dirty="0" smtClean="0"/>
              <a:t>-</a:t>
            </a:r>
            <a:r>
              <a:rPr lang="fr-FR" sz="3200" dirty="0" err="1" smtClean="0"/>
              <a:t>tena</a:t>
            </a:r>
            <a:r>
              <a:rPr lang="fr-FR" sz="3200" dirty="0" smtClean="0"/>
              <a:t> no </a:t>
            </a:r>
            <a:r>
              <a:rPr lang="fr-FR" sz="3200" dirty="0" err="1" smtClean="0"/>
              <a:t>vahaolana</a:t>
            </a:r>
            <a:r>
              <a:rPr lang="fr-FR" sz="3200" dirty="0" smtClean="0"/>
              <a:t> </a:t>
            </a:r>
            <a:r>
              <a:rPr lang="fr-FR" sz="3200" dirty="0" err="1" smtClean="0"/>
              <a:t>amin’ny</a:t>
            </a:r>
            <a:r>
              <a:rPr lang="fr-FR" sz="3200" dirty="0" smtClean="0"/>
              <a:t> </a:t>
            </a:r>
            <a:r>
              <a:rPr lang="fr-FR" sz="3200" dirty="0" err="1" smtClean="0"/>
              <a:t>tsyfiraihana</a:t>
            </a:r>
            <a:r>
              <a:rPr lang="fr-FR" sz="3200" dirty="0" smtClean="0"/>
              <a:t>.</a:t>
            </a:r>
          </a:p>
          <a:p>
            <a:endParaRPr lang="fr-FR" dirty="0" smtClean="0"/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49037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IV. </a:t>
            </a:r>
            <a:r>
              <a:rPr lang="en-US" b="1" dirty="0" err="1" smtClean="0">
                <a:solidFill>
                  <a:srgbClr val="FF6600"/>
                </a:solidFill>
              </a:rPr>
              <a:t>Tsy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firaihana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ara-panahy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fahafaham-po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mamita-tena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17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38859"/>
            <a:ext cx="8401987" cy="4387304"/>
          </a:xfrm>
        </p:spPr>
        <p:txBody>
          <a:bodyPr>
            <a:normAutofit/>
          </a:bodyPr>
          <a:lstStyle/>
          <a:p>
            <a:r>
              <a:rPr lang="fr-FR" dirty="0" err="1" smtClean="0"/>
              <a:t>Araka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fanambaran’ny</a:t>
            </a:r>
            <a:r>
              <a:rPr lang="fr-FR" dirty="0" smtClean="0"/>
              <a:t> </a:t>
            </a:r>
            <a:r>
              <a:rPr lang="fr-FR" dirty="0" err="1" smtClean="0"/>
              <a:t>mpanompovavin’ny</a:t>
            </a:r>
            <a:r>
              <a:rPr lang="fr-FR" dirty="0" smtClean="0"/>
              <a:t> </a:t>
            </a:r>
            <a:r>
              <a:rPr lang="fr-FR" dirty="0" err="1" smtClean="0"/>
              <a:t>Tompo</a:t>
            </a:r>
            <a:r>
              <a:rPr lang="fr-FR" dirty="0" smtClean="0"/>
              <a:t> : «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ezaka</a:t>
            </a:r>
            <a:r>
              <a:rPr lang="fr-FR" dirty="0" smtClean="0"/>
              <a:t> </a:t>
            </a:r>
            <a:r>
              <a:rPr lang="fr-FR" dirty="0" err="1" smtClean="0"/>
              <a:t>lehibe</a:t>
            </a:r>
            <a:r>
              <a:rPr lang="fr-FR" dirty="0" smtClean="0"/>
              <a:t> </a:t>
            </a:r>
            <a:r>
              <a:rPr lang="fr-FR" dirty="0" err="1" smtClean="0"/>
              <a:t>atao</a:t>
            </a:r>
            <a:r>
              <a:rPr lang="fr-FR" dirty="0" smtClean="0"/>
              <a:t> ho </a:t>
            </a:r>
            <a:r>
              <a:rPr lang="fr-FR" dirty="0" err="1" smtClean="0"/>
              <a:t>fanasoavana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hafa</a:t>
            </a:r>
            <a:r>
              <a:rPr lang="fr-FR" dirty="0" smtClean="0"/>
              <a:t> , dia </a:t>
            </a:r>
            <a:r>
              <a:rPr lang="fr-FR" dirty="0" err="1" smtClean="0"/>
              <a:t>mihena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fitiavana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mihamalemy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finoana</a:t>
            </a:r>
            <a:r>
              <a:rPr lang="fr-FR" dirty="0" smtClean="0"/>
              <a:t> ».</a:t>
            </a:r>
          </a:p>
          <a:p>
            <a:r>
              <a:rPr lang="fr-FR" dirty="0" err="1" smtClean="0"/>
              <a:t>Koa</a:t>
            </a:r>
            <a:r>
              <a:rPr lang="fr-FR" dirty="0" smtClean="0"/>
              <a:t>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tianao</a:t>
            </a:r>
            <a:r>
              <a:rPr lang="fr-FR" dirty="0" smtClean="0"/>
              <a:t> </a:t>
            </a:r>
            <a:r>
              <a:rPr lang="fr-FR" dirty="0" err="1" smtClean="0"/>
              <a:t>àry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hanana</a:t>
            </a:r>
            <a:r>
              <a:rPr lang="fr-FR" dirty="0" smtClean="0"/>
              <a:t> </a:t>
            </a:r>
            <a:r>
              <a:rPr lang="fr-FR" dirty="0" err="1" smtClean="0"/>
              <a:t>fiainam</a:t>
            </a:r>
            <a:r>
              <a:rPr lang="fr-FR" dirty="0" smtClean="0"/>
              <a:t>-</a:t>
            </a:r>
            <a:r>
              <a:rPr lang="fr-FR" dirty="0" err="1" smtClean="0"/>
              <a:t>panahy</a:t>
            </a:r>
            <a:r>
              <a:rPr lang="fr-FR" dirty="0" smtClean="0"/>
              <a:t> </a:t>
            </a:r>
            <a:r>
              <a:rPr lang="fr-FR" dirty="0" err="1" smtClean="0"/>
              <a:t>velona</a:t>
            </a:r>
            <a:r>
              <a:rPr lang="fr-FR" dirty="0" smtClean="0"/>
              <a:t> , dia </a:t>
            </a:r>
            <a:r>
              <a:rPr lang="fr-FR" dirty="0" err="1" smtClean="0"/>
              <a:t>manolora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! </a:t>
            </a:r>
          </a:p>
          <a:p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tianao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hanana</a:t>
            </a:r>
            <a:r>
              <a:rPr lang="fr-FR" dirty="0" smtClean="0"/>
              <a:t> </a:t>
            </a:r>
            <a:r>
              <a:rPr lang="fr-FR" dirty="0" err="1" smtClean="0"/>
              <a:t>fiainam</a:t>
            </a:r>
            <a:r>
              <a:rPr lang="fr-FR" dirty="0" smtClean="0"/>
              <a:t>-</a:t>
            </a:r>
            <a:r>
              <a:rPr lang="fr-FR" dirty="0" err="1" smtClean="0"/>
              <a:t>bavaka</a:t>
            </a:r>
            <a:r>
              <a:rPr lang="fr-FR" dirty="0" smtClean="0"/>
              <a:t> </a:t>
            </a:r>
            <a:r>
              <a:rPr lang="fr-FR" dirty="0" err="1" smtClean="0"/>
              <a:t>mavitrika</a:t>
            </a:r>
            <a:r>
              <a:rPr lang="fr-FR" dirty="0" smtClean="0"/>
              <a:t> , </a:t>
            </a:r>
            <a:r>
              <a:rPr lang="fr-FR" dirty="0" err="1" smtClean="0"/>
              <a:t>manolora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!</a:t>
            </a:r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7"/>
            <a:ext cx="9144000" cy="149037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IV. </a:t>
            </a:r>
            <a:r>
              <a:rPr lang="en-US" b="1" dirty="0" err="1" smtClean="0">
                <a:solidFill>
                  <a:srgbClr val="FF6600"/>
                </a:solidFill>
              </a:rPr>
              <a:t>Tsy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firaihana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ara-panahy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sy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fahafaham-po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mamita-tena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17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910" y="835710"/>
            <a:ext cx="7467600" cy="4525963"/>
          </a:xfrm>
        </p:spPr>
        <p:txBody>
          <a:bodyPr>
            <a:normAutofit/>
          </a:bodyPr>
          <a:lstStyle/>
          <a:p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maniry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ho </a:t>
            </a:r>
            <a:r>
              <a:rPr lang="fr-FR" dirty="0" err="1" smtClean="0"/>
              <a:t>tia</a:t>
            </a:r>
            <a:r>
              <a:rPr lang="fr-FR" dirty="0" smtClean="0"/>
              <a:t> </a:t>
            </a:r>
            <a:r>
              <a:rPr lang="fr-FR" dirty="0" err="1" smtClean="0"/>
              <a:t>bebe</a:t>
            </a:r>
            <a:r>
              <a:rPr lang="fr-FR" dirty="0" smtClean="0"/>
              <a:t> </a:t>
            </a:r>
            <a:r>
              <a:rPr lang="fr-FR" dirty="0" err="1" smtClean="0"/>
              <a:t>kokoa</a:t>
            </a:r>
            <a:r>
              <a:rPr lang="fr-FR" dirty="0" smtClean="0"/>
              <a:t> 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Tenin’Andriamanitra</a:t>
            </a:r>
            <a:r>
              <a:rPr lang="fr-FR" dirty="0" smtClean="0"/>
              <a:t> </a:t>
            </a:r>
            <a:r>
              <a:rPr lang="fr-FR" dirty="0" err="1" smtClean="0"/>
              <a:t>ianao</a:t>
            </a:r>
            <a:r>
              <a:rPr lang="fr-FR" dirty="0" smtClean="0"/>
              <a:t> , </a:t>
            </a:r>
            <a:r>
              <a:rPr lang="fr-FR" dirty="0" err="1" smtClean="0"/>
              <a:t>manolora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!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irinao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hanam</a:t>
            </a:r>
            <a:r>
              <a:rPr lang="fr-FR" dirty="0" smtClean="0"/>
              <a:t>-</a:t>
            </a:r>
            <a:r>
              <a:rPr lang="fr-FR" dirty="0" err="1" smtClean="0"/>
              <a:t>pitiavana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hafa</a:t>
            </a:r>
            <a:r>
              <a:rPr lang="fr-FR" dirty="0" smtClean="0"/>
              <a:t> </a:t>
            </a:r>
            <a:r>
              <a:rPr lang="fr-FR" dirty="0" err="1" smtClean="0"/>
              <a:t>lalindalina</a:t>
            </a:r>
            <a:r>
              <a:rPr lang="fr-FR" dirty="0" smtClean="0"/>
              <a:t> </a:t>
            </a:r>
            <a:r>
              <a:rPr lang="fr-FR" dirty="0" err="1" smtClean="0"/>
              <a:t>kokoa</a:t>
            </a:r>
            <a:r>
              <a:rPr lang="fr-FR" dirty="0" smtClean="0"/>
              <a:t> , </a:t>
            </a:r>
            <a:r>
              <a:rPr lang="fr-FR" dirty="0" err="1" smtClean="0"/>
              <a:t>manolora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! </a:t>
            </a:r>
          </a:p>
          <a:p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tianao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hahazo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ho </a:t>
            </a:r>
            <a:r>
              <a:rPr lang="fr-FR" dirty="0" err="1" smtClean="0"/>
              <a:t>an’i</a:t>
            </a:r>
            <a:r>
              <a:rPr lang="fr-FR" dirty="0" smtClean="0"/>
              <a:t> </a:t>
            </a:r>
            <a:r>
              <a:rPr lang="fr-FR" dirty="0" err="1" smtClean="0"/>
              <a:t>Jesosy</a:t>
            </a:r>
            <a:r>
              <a:rPr lang="fr-FR" dirty="0" smtClean="0"/>
              <a:t> , </a:t>
            </a:r>
            <a:r>
              <a:rPr lang="fr-FR" dirty="0" err="1" smtClean="0"/>
              <a:t>manolora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! </a:t>
            </a:r>
          </a:p>
          <a:p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fanirianao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hahita</a:t>
            </a:r>
            <a:r>
              <a:rPr lang="fr-FR" dirty="0" smtClean="0"/>
              <a:t> </a:t>
            </a:r>
            <a:r>
              <a:rPr lang="fr-FR" dirty="0" err="1" smtClean="0"/>
              <a:t>an’i</a:t>
            </a:r>
            <a:r>
              <a:rPr lang="fr-FR" dirty="0" smtClean="0"/>
              <a:t> </a:t>
            </a:r>
            <a:r>
              <a:rPr lang="fr-FR" dirty="0" err="1" smtClean="0"/>
              <a:t>Jesosy</a:t>
            </a:r>
            <a:r>
              <a:rPr lang="fr-FR" dirty="0" smtClean="0"/>
              <a:t> ho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ho </a:t>
            </a:r>
            <a:r>
              <a:rPr lang="fr-FR" dirty="0" err="1" smtClean="0"/>
              <a:t>ela</a:t>
            </a:r>
            <a:r>
              <a:rPr lang="fr-FR" dirty="0" smtClean="0"/>
              <a:t> , </a:t>
            </a:r>
            <a:r>
              <a:rPr lang="fr-FR" dirty="0" err="1" smtClean="0"/>
              <a:t>manolora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!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309174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90" y="269824"/>
            <a:ext cx="8944190" cy="5921116"/>
          </a:xfrm>
        </p:spPr>
        <p:txBody>
          <a:bodyPr>
            <a:normAutofit/>
          </a:bodyPr>
          <a:lstStyle/>
          <a:p>
            <a:r>
              <a:rPr lang="fr-FR" dirty="0" err="1" smtClean="0"/>
              <a:t>Meteza</a:t>
            </a:r>
            <a:r>
              <a:rPr lang="fr-FR" dirty="0" smtClean="0"/>
              <a:t> </a:t>
            </a:r>
            <a:r>
              <a:rPr lang="fr-FR" dirty="0" err="1" smtClean="0"/>
              <a:t>hiara</a:t>
            </a:r>
            <a:r>
              <a:rPr lang="fr-FR" dirty="0" smtClean="0"/>
              <a:t>-dia </a:t>
            </a:r>
            <a:r>
              <a:rPr lang="fr-FR" dirty="0" err="1" smtClean="0"/>
              <a:t>amin’ireo</a:t>
            </a:r>
            <a:r>
              <a:rPr lang="fr-FR" dirty="0" smtClean="0"/>
              <a:t> </a:t>
            </a:r>
            <a:r>
              <a:rPr lang="fr-FR" dirty="0" err="1" smtClean="0"/>
              <a:t>mpitantan’asa</a:t>
            </a:r>
            <a:r>
              <a:rPr lang="fr-FR" dirty="0" smtClean="0"/>
              <a:t> </a:t>
            </a:r>
            <a:r>
              <a:rPr lang="fr-FR" dirty="0" err="1" smtClean="0"/>
              <a:t>an’arivony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</a:t>
            </a:r>
            <a:r>
              <a:rPr lang="fr-FR" dirty="0" err="1" smtClean="0"/>
              <a:t>mambra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maneran</a:t>
            </a:r>
            <a:r>
              <a:rPr lang="fr-FR" dirty="0" smtClean="0"/>
              <a:t>-</a:t>
            </a:r>
            <a:r>
              <a:rPr lang="fr-FR" dirty="0" err="1" smtClean="0"/>
              <a:t>tany</a:t>
            </a:r>
            <a:r>
              <a:rPr lang="fr-FR" dirty="0" smtClean="0"/>
              <a:t> </a:t>
            </a:r>
            <a:r>
              <a:rPr lang="fr-FR" dirty="0" err="1" smtClean="0"/>
              <a:t>manolo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mavitrika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iraka</a:t>
            </a:r>
            <a:r>
              <a:rPr lang="fr-FR" dirty="0" smtClean="0"/>
              <a:t> </a:t>
            </a:r>
            <a:r>
              <a:rPr lang="fr-FR" dirty="0" err="1" smtClean="0"/>
              <a:t>nampanaovina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Fanirian’Andriamanitra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hampiasa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dia </a:t>
            </a:r>
            <a:r>
              <a:rPr lang="fr-FR" dirty="0" err="1" smtClean="0"/>
              <a:t>ianao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izaho</a:t>
            </a:r>
            <a:r>
              <a:rPr lang="fr-FR" dirty="0" smtClean="0"/>
              <a:t> ,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hitory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hafatra</a:t>
            </a:r>
            <a:r>
              <a:rPr lang="fr-FR" dirty="0" smtClean="0"/>
              <a:t> ara-</a:t>
            </a:r>
            <a:r>
              <a:rPr lang="fr-FR" dirty="0" err="1" smtClean="0"/>
              <a:t>paminaniana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</a:t>
            </a:r>
            <a:r>
              <a:rPr lang="fr-FR" dirty="0" err="1" smtClean="0"/>
              <a:t>andro</a:t>
            </a:r>
            <a:r>
              <a:rPr lang="fr-FR" dirty="0" smtClean="0"/>
              <a:t> </a:t>
            </a:r>
            <a:r>
              <a:rPr lang="fr-FR" dirty="0" err="1" smtClean="0"/>
              <a:t>farany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</a:t>
            </a:r>
            <a:r>
              <a:rPr lang="fr-FR" dirty="0" err="1" smtClean="0"/>
              <a:t>eran’ny</a:t>
            </a:r>
            <a:r>
              <a:rPr lang="fr-FR" dirty="0" smtClean="0"/>
              <a:t> </a:t>
            </a:r>
            <a:r>
              <a:rPr lang="fr-FR" dirty="0" err="1" smtClean="0"/>
              <a:t>vazan</a:t>
            </a:r>
            <a:r>
              <a:rPr lang="fr-FR" dirty="0" smtClean="0"/>
              <a:t>-</a:t>
            </a:r>
            <a:r>
              <a:rPr lang="fr-FR" dirty="0" err="1" smtClean="0"/>
              <a:t>tany</a:t>
            </a:r>
            <a:r>
              <a:rPr lang="fr-FR" dirty="0" smtClean="0"/>
              <a:t> </a:t>
            </a:r>
            <a:r>
              <a:rPr lang="fr-FR" dirty="0" err="1" smtClean="0"/>
              <a:t>efatra</a:t>
            </a:r>
            <a:r>
              <a:rPr lang="fr-FR" dirty="0" smtClean="0"/>
              <a:t> , </a:t>
            </a:r>
            <a:r>
              <a:rPr lang="fr-FR" dirty="0" err="1" smtClean="0"/>
              <a:t>indrindra</a:t>
            </a:r>
            <a:r>
              <a:rPr lang="fr-FR" dirty="0" smtClean="0"/>
              <a:t>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amin’ireo</a:t>
            </a:r>
            <a:r>
              <a:rPr lang="fr-FR" dirty="0" smtClean="0"/>
              <a:t> </a:t>
            </a:r>
            <a:r>
              <a:rPr lang="fr-FR" dirty="0" err="1" smtClean="0"/>
              <a:t>tanàn</a:t>
            </a:r>
            <a:r>
              <a:rPr lang="fr-FR" dirty="0" smtClean="0"/>
              <a:t>-</a:t>
            </a:r>
            <a:r>
              <a:rPr lang="fr-FR" dirty="0" err="1" smtClean="0"/>
              <a:t>dehibe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Hampiasa</a:t>
            </a:r>
            <a:r>
              <a:rPr lang="fr-FR" dirty="0" smtClean="0"/>
              <a:t> </a:t>
            </a:r>
            <a:r>
              <a:rPr lang="fr-FR" dirty="0" err="1" smtClean="0"/>
              <a:t>fomba</a:t>
            </a:r>
            <a:r>
              <a:rPr lang="fr-FR" dirty="0" smtClean="0"/>
              <a:t> </a:t>
            </a:r>
            <a:r>
              <a:rPr lang="fr-FR" dirty="0" err="1" smtClean="0"/>
              <a:t>maro</a:t>
            </a:r>
            <a:r>
              <a:rPr lang="fr-FR" dirty="0" smtClean="0"/>
              <a:t> </a:t>
            </a:r>
            <a:r>
              <a:rPr lang="fr-FR" dirty="0" err="1" smtClean="0"/>
              <a:t>samihafa</a:t>
            </a:r>
            <a:r>
              <a:rPr lang="fr-FR" dirty="0" smtClean="0"/>
              <a:t> ho </a:t>
            </a:r>
            <a:r>
              <a:rPr lang="fr-FR" dirty="0" err="1" smtClean="0"/>
              <a:t>fitoriana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Filazantsara</a:t>
            </a:r>
            <a:r>
              <a:rPr lang="fr-FR" dirty="0" smtClean="0"/>
              <a:t>  ka </a:t>
            </a:r>
            <a:r>
              <a:rPr lang="fr-FR" dirty="0" err="1" smtClean="0"/>
              <a:t>ao</a:t>
            </a:r>
            <a:r>
              <a:rPr lang="fr-FR" dirty="0" smtClean="0"/>
              <a:t> </a:t>
            </a:r>
            <a:r>
              <a:rPr lang="fr-FR" dirty="0" err="1" smtClean="0"/>
              <a:t>anatin’izany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lafiny</a:t>
            </a:r>
            <a:r>
              <a:rPr lang="fr-FR" dirty="0" smtClean="0"/>
              <a:t> ara-</a:t>
            </a:r>
            <a:r>
              <a:rPr lang="fr-FR" dirty="0" err="1" smtClean="0"/>
              <a:t>pahasalamana</a:t>
            </a:r>
            <a:r>
              <a:rPr lang="fr-FR" dirty="0" smtClean="0"/>
              <a:t>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309174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9810" cy="5113464"/>
          </a:xfrm>
        </p:spPr>
        <p:txBody>
          <a:bodyPr>
            <a:normAutofit fontScale="92500" lnSpcReduction="20000"/>
          </a:bodyPr>
          <a:lstStyle/>
          <a:p>
            <a:pPr marL="36576" indent="0"/>
            <a:r>
              <a:rPr lang="fr-CA" sz="3500" dirty="0" smtClean="0"/>
              <a:t>«</a:t>
            </a:r>
            <a:r>
              <a:rPr lang="fr-CA" sz="3500" dirty="0" err="1" smtClean="0"/>
              <a:t>Nitondra</a:t>
            </a:r>
            <a:r>
              <a:rPr lang="fr-CA" sz="3500" dirty="0" smtClean="0"/>
              <a:t> </a:t>
            </a:r>
            <a:r>
              <a:rPr lang="fr-CA" sz="3500" dirty="0" err="1" smtClean="0"/>
              <a:t>hafatra</a:t>
            </a:r>
            <a:r>
              <a:rPr lang="fr-CA" sz="3500" dirty="0" smtClean="0"/>
              <a:t> </a:t>
            </a:r>
            <a:r>
              <a:rPr lang="fr-CA" sz="3500" dirty="0" err="1" smtClean="0"/>
              <a:t>fampitandremana</a:t>
            </a:r>
            <a:r>
              <a:rPr lang="fr-CA" sz="3500" dirty="0" smtClean="0"/>
              <a:t> </a:t>
            </a:r>
            <a:r>
              <a:rPr lang="fr-CA" sz="3500" dirty="0" err="1" smtClean="0"/>
              <a:t>ireo</a:t>
            </a:r>
            <a:r>
              <a:rPr lang="fr-CA" sz="3500" dirty="0" smtClean="0"/>
              <a:t> </a:t>
            </a:r>
            <a:r>
              <a:rPr lang="fr-CA" sz="3500" dirty="0" err="1" smtClean="0"/>
              <a:t>mpitily</a:t>
            </a:r>
            <a:r>
              <a:rPr lang="fr-CA" sz="3500" dirty="0" smtClean="0"/>
              <a:t> </a:t>
            </a:r>
            <a:r>
              <a:rPr lang="fr-CA" sz="3500" dirty="0" err="1" smtClean="0"/>
              <a:t>ireo</a:t>
            </a:r>
            <a:r>
              <a:rPr lang="fr-CA" sz="3500" dirty="0" smtClean="0"/>
              <a:t>, </a:t>
            </a:r>
            <a:r>
              <a:rPr lang="fr-CA" sz="3500" dirty="0" err="1" smtClean="0"/>
              <a:t>ary</a:t>
            </a:r>
            <a:r>
              <a:rPr lang="fr-CA" sz="3500" dirty="0" smtClean="0"/>
              <a:t> </a:t>
            </a:r>
            <a:r>
              <a:rPr lang="fr-CA" sz="3500" dirty="0" err="1" smtClean="0"/>
              <a:t>rehefa</a:t>
            </a:r>
            <a:r>
              <a:rPr lang="fr-CA" sz="3500" dirty="0" smtClean="0"/>
              <a:t> </a:t>
            </a:r>
            <a:r>
              <a:rPr lang="fr-CA" sz="3500" dirty="0" err="1" smtClean="0"/>
              <a:t>nantsoina</a:t>
            </a:r>
            <a:r>
              <a:rPr lang="fr-CA" sz="3500" dirty="0" smtClean="0"/>
              <a:t> </a:t>
            </a:r>
            <a:r>
              <a:rPr lang="fr-CA" sz="3500" dirty="0" err="1" smtClean="0"/>
              <a:t>hametraka</a:t>
            </a:r>
            <a:r>
              <a:rPr lang="fr-CA" sz="3500" dirty="0" smtClean="0"/>
              <a:t> </a:t>
            </a:r>
            <a:r>
              <a:rPr lang="fr-CA" sz="3500" dirty="0" err="1" smtClean="0"/>
              <a:t>ny</a:t>
            </a:r>
            <a:r>
              <a:rPr lang="fr-CA" sz="3500" dirty="0" smtClean="0"/>
              <a:t> </a:t>
            </a:r>
            <a:r>
              <a:rPr lang="fr-CA" sz="3500" dirty="0" err="1" smtClean="0"/>
              <a:t>fiadiany</a:t>
            </a:r>
            <a:r>
              <a:rPr lang="fr-CA" sz="3500" dirty="0" smtClean="0"/>
              <a:t> </a:t>
            </a:r>
            <a:r>
              <a:rPr lang="fr-CA" sz="3500" dirty="0" err="1" smtClean="0"/>
              <a:t>izy</a:t>
            </a:r>
            <a:r>
              <a:rPr lang="fr-CA" sz="3500" dirty="0" smtClean="0"/>
              <a:t> </a:t>
            </a:r>
            <a:r>
              <a:rPr lang="fr-CA" sz="3500" dirty="0" err="1" smtClean="0"/>
              <a:t>ireo</a:t>
            </a:r>
            <a:r>
              <a:rPr lang="fr-CA" sz="3500" dirty="0" smtClean="0"/>
              <a:t> ,dia </a:t>
            </a:r>
            <a:r>
              <a:rPr lang="fr-CA" sz="3500" dirty="0" err="1" smtClean="0"/>
              <a:t>nisy</a:t>
            </a:r>
            <a:r>
              <a:rPr lang="fr-CA" sz="3500" dirty="0" smtClean="0"/>
              <a:t> </a:t>
            </a:r>
            <a:r>
              <a:rPr lang="fr-CA" sz="3500" dirty="0" err="1" smtClean="0"/>
              <a:t>hafa</a:t>
            </a:r>
            <a:r>
              <a:rPr lang="fr-CA" sz="3500" dirty="0" smtClean="0"/>
              <a:t> </a:t>
            </a:r>
            <a:r>
              <a:rPr lang="fr-CA" sz="3500" dirty="0" err="1" smtClean="0"/>
              <a:t>indray</a:t>
            </a:r>
            <a:r>
              <a:rPr lang="fr-CA" sz="3500" dirty="0" smtClean="0"/>
              <a:t> </a:t>
            </a:r>
            <a:r>
              <a:rPr lang="fr-CA" sz="3500" dirty="0" err="1" smtClean="0"/>
              <a:t>nandray</a:t>
            </a:r>
            <a:r>
              <a:rPr lang="fr-CA" sz="3500" dirty="0" smtClean="0"/>
              <a:t> </a:t>
            </a:r>
            <a:r>
              <a:rPr lang="fr-CA" sz="3500" dirty="0" err="1" smtClean="0"/>
              <a:t>ny</a:t>
            </a:r>
            <a:r>
              <a:rPr lang="fr-CA" sz="3500" dirty="0" smtClean="0"/>
              <a:t> asa.</a:t>
            </a:r>
          </a:p>
          <a:p>
            <a:pPr marL="36576" indent="0"/>
            <a:r>
              <a:rPr lang="fr-CA" sz="3500" dirty="0" smtClean="0"/>
              <a:t>  </a:t>
            </a:r>
            <a:r>
              <a:rPr lang="fr-CA" sz="3500" dirty="0" err="1" smtClean="0"/>
              <a:t>Nanao</a:t>
            </a:r>
            <a:r>
              <a:rPr lang="fr-CA" sz="3500" dirty="0" smtClean="0"/>
              <a:t> </a:t>
            </a:r>
            <a:r>
              <a:rPr lang="fr-CA" sz="3500" dirty="0" err="1" smtClean="0"/>
              <a:t>fanekena</a:t>
            </a:r>
            <a:r>
              <a:rPr lang="fr-CA" sz="3500" dirty="0" smtClean="0"/>
              <a:t> </a:t>
            </a:r>
            <a:r>
              <a:rPr lang="fr-CA" sz="3500" dirty="0" err="1" smtClean="0"/>
              <a:t>tamin’ireo</a:t>
            </a:r>
            <a:r>
              <a:rPr lang="fr-CA" sz="3500" dirty="0" smtClean="0"/>
              <a:t> </a:t>
            </a:r>
            <a:r>
              <a:rPr lang="fr-CA" sz="3500" dirty="0" err="1" smtClean="0"/>
              <a:t>vavolombelona</a:t>
            </a:r>
            <a:r>
              <a:rPr lang="fr-CA" sz="3500" dirty="0" smtClean="0"/>
              <a:t> </a:t>
            </a:r>
            <a:r>
              <a:rPr lang="fr-CA" sz="3500" dirty="0" err="1" smtClean="0"/>
              <a:t>ireo</a:t>
            </a:r>
            <a:r>
              <a:rPr lang="fr-CA" sz="3500" dirty="0" smtClean="0"/>
              <a:t> </a:t>
            </a:r>
            <a:r>
              <a:rPr lang="fr-CA" sz="3500" dirty="0" err="1" smtClean="0"/>
              <a:t>Andriamanitra</a:t>
            </a:r>
            <a:r>
              <a:rPr lang="fr-CA" sz="3500" dirty="0" smtClean="0"/>
              <a:t> , ka </a:t>
            </a:r>
            <a:r>
              <a:rPr lang="fr-CA" sz="3500" dirty="0" err="1" smtClean="0"/>
              <a:t>nampiray</a:t>
            </a:r>
            <a:r>
              <a:rPr lang="fr-CA" sz="3500" dirty="0" smtClean="0"/>
              <a:t> </a:t>
            </a:r>
            <a:r>
              <a:rPr lang="fr-CA" sz="3500" dirty="0" err="1" smtClean="0"/>
              <a:t>ny</a:t>
            </a:r>
            <a:r>
              <a:rPr lang="fr-CA" sz="3500" dirty="0" smtClean="0"/>
              <a:t> </a:t>
            </a:r>
            <a:r>
              <a:rPr lang="fr-CA" sz="3500" dirty="0" err="1" smtClean="0"/>
              <a:t>fiangonana</a:t>
            </a:r>
            <a:r>
              <a:rPr lang="fr-CA" sz="3500" dirty="0" smtClean="0"/>
              <a:t> </a:t>
            </a:r>
            <a:r>
              <a:rPr lang="fr-CA" sz="3500" dirty="0" err="1" smtClean="0"/>
              <a:t>teto</a:t>
            </a:r>
            <a:r>
              <a:rPr lang="fr-CA" sz="3500" dirty="0" smtClean="0"/>
              <a:t> an-</a:t>
            </a:r>
            <a:r>
              <a:rPr lang="fr-CA" sz="3500" dirty="0" err="1" smtClean="0"/>
              <a:t>tany</a:t>
            </a:r>
            <a:r>
              <a:rPr lang="fr-CA" sz="3500" dirty="0" smtClean="0"/>
              <a:t> </a:t>
            </a:r>
            <a:r>
              <a:rPr lang="fr-CA" sz="3500" dirty="0" err="1" smtClean="0"/>
              <a:t>tamin’ny</a:t>
            </a:r>
            <a:r>
              <a:rPr lang="fr-CA" sz="3500" dirty="0" smtClean="0"/>
              <a:t> </a:t>
            </a:r>
            <a:r>
              <a:rPr lang="fr-CA" sz="3500" dirty="0" err="1" smtClean="0"/>
              <a:t>fiangonana</a:t>
            </a:r>
            <a:r>
              <a:rPr lang="fr-CA" sz="3500" dirty="0" smtClean="0"/>
              <a:t> </a:t>
            </a:r>
            <a:r>
              <a:rPr lang="fr-CA" sz="3500" dirty="0" err="1" smtClean="0"/>
              <a:t>any</a:t>
            </a:r>
            <a:r>
              <a:rPr lang="fr-CA" sz="3500" dirty="0" smtClean="0"/>
              <a:t> an-</a:t>
            </a:r>
            <a:r>
              <a:rPr lang="fr-CA" sz="3500" dirty="0" err="1" smtClean="0"/>
              <a:t>danitra</a:t>
            </a:r>
            <a:r>
              <a:rPr lang="fr-CA" sz="3500" dirty="0" smtClean="0"/>
              <a:t> .</a:t>
            </a:r>
          </a:p>
          <a:p>
            <a:pPr marL="36576" indent="0"/>
            <a:r>
              <a:rPr lang="fr-CA" sz="3500" dirty="0" smtClean="0"/>
              <a:t>  </a:t>
            </a:r>
            <a:r>
              <a:rPr lang="fr-CA" sz="3500" dirty="0" err="1" smtClean="0"/>
              <a:t>Nalefany</a:t>
            </a:r>
            <a:r>
              <a:rPr lang="fr-CA" sz="3500" dirty="0" smtClean="0"/>
              <a:t> </a:t>
            </a:r>
            <a:r>
              <a:rPr lang="fr-CA" sz="3500" dirty="0" err="1" smtClean="0"/>
              <a:t>ny</a:t>
            </a:r>
            <a:r>
              <a:rPr lang="fr-CA" sz="3500" dirty="0" smtClean="0"/>
              <a:t> </a:t>
            </a:r>
            <a:r>
              <a:rPr lang="fr-CA" sz="3500" dirty="0" err="1" smtClean="0"/>
              <a:t>anjeliny</a:t>
            </a:r>
            <a:r>
              <a:rPr lang="fr-CA" sz="3500" dirty="0" smtClean="0"/>
              <a:t> </a:t>
            </a:r>
            <a:r>
              <a:rPr lang="fr-CA" sz="3500" dirty="0" err="1" smtClean="0"/>
              <a:t>hanao</a:t>
            </a:r>
            <a:r>
              <a:rPr lang="fr-CA" sz="3500" dirty="0" smtClean="0"/>
              <a:t> asa </a:t>
            </a:r>
            <a:r>
              <a:rPr lang="fr-CA" sz="3500" dirty="0" err="1" smtClean="0"/>
              <a:t>fanompoana</a:t>
            </a:r>
            <a:r>
              <a:rPr lang="fr-CA" sz="3500" dirty="0" smtClean="0"/>
              <a:t> ho </a:t>
            </a:r>
            <a:r>
              <a:rPr lang="fr-CA" sz="3500" dirty="0" err="1" smtClean="0"/>
              <a:t>an’ny</a:t>
            </a:r>
            <a:r>
              <a:rPr lang="fr-CA" sz="3500" dirty="0" smtClean="0"/>
              <a:t> </a:t>
            </a:r>
            <a:r>
              <a:rPr lang="fr-CA" sz="3500" dirty="0" err="1" smtClean="0"/>
              <a:t>fiangonany</a:t>
            </a:r>
            <a:r>
              <a:rPr lang="fr-CA" sz="3500" dirty="0" smtClean="0"/>
              <a:t> , ka </a:t>
            </a:r>
            <a:r>
              <a:rPr lang="fr-CA" sz="3500" dirty="0" err="1" smtClean="0"/>
              <a:t>tsy</a:t>
            </a:r>
            <a:r>
              <a:rPr lang="fr-CA" sz="3500" dirty="0" smtClean="0"/>
              <a:t> </a:t>
            </a:r>
            <a:r>
              <a:rPr lang="fr-CA" sz="3500" dirty="0" err="1" smtClean="0"/>
              <a:t>afaka</a:t>
            </a:r>
            <a:r>
              <a:rPr lang="fr-CA" sz="3500" dirty="0" smtClean="0"/>
              <a:t> </a:t>
            </a:r>
            <a:r>
              <a:rPr lang="fr-CA" sz="3500" dirty="0" err="1" smtClean="0"/>
              <a:t>handresy</a:t>
            </a:r>
            <a:r>
              <a:rPr lang="fr-CA" sz="3500" dirty="0" smtClean="0"/>
              <a:t> </a:t>
            </a:r>
            <a:r>
              <a:rPr lang="fr-CA" sz="3500" dirty="0" err="1" smtClean="0"/>
              <a:t>azy</a:t>
            </a:r>
            <a:r>
              <a:rPr lang="fr-CA" sz="3500" dirty="0" smtClean="0"/>
              <a:t> </a:t>
            </a:r>
            <a:r>
              <a:rPr lang="fr-CA" sz="3500" dirty="0" err="1" smtClean="0"/>
              <a:t>ny</a:t>
            </a:r>
            <a:r>
              <a:rPr lang="fr-CA" sz="3500" dirty="0" smtClean="0"/>
              <a:t> </a:t>
            </a:r>
            <a:r>
              <a:rPr lang="fr-CA" sz="3500" dirty="0" err="1" smtClean="0"/>
              <a:t>vavahadin’ny</a:t>
            </a:r>
            <a:r>
              <a:rPr lang="fr-CA" sz="3500" dirty="0" smtClean="0"/>
              <a:t> </a:t>
            </a:r>
            <a:r>
              <a:rPr lang="fr-CA" sz="3500" dirty="0" err="1" smtClean="0"/>
              <a:t>fiainan</a:t>
            </a:r>
            <a:r>
              <a:rPr lang="fr-CA" sz="3500" dirty="0" smtClean="0"/>
              <a:t>- </a:t>
            </a:r>
            <a:r>
              <a:rPr lang="fr-CA" sz="3500" dirty="0" err="1" smtClean="0"/>
              <a:t>tsy</a:t>
            </a:r>
            <a:r>
              <a:rPr lang="fr-CA" sz="3500" dirty="0" smtClean="0"/>
              <a:t> </a:t>
            </a:r>
            <a:r>
              <a:rPr lang="fr-CA" sz="3500" dirty="0" err="1" smtClean="0"/>
              <a:t>hita</a:t>
            </a:r>
            <a:r>
              <a:rPr lang="fr-CA" sz="3500" dirty="0" smtClean="0"/>
              <a:t>. »   </a:t>
            </a:r>
          </a:p>
          <a:p>
            <a:endParaRPr lang="fr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2642"/>
            <a:ext cx="9144000" cy="84448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rgbClr val="FF6600"/>
                </a:solidFill>
              </a:rPr>
              <a:t>Ny</a:t>
            </a:r>
            <a:r>
              <a:rPr lang="en-US" sz="5400" b="1" dirty="0" smtClean="0">
                <a:solidFill>
                  <a:srgbClr val="FF6600"/>
                </a:solidFill>
              </a:rPr>
              <a:t> </a:t>
            </a:r>
            <a:r>
              <a:rPr lang="en-US" sz="5400" b="1" dirty="0" err="1" smtClean="0">
                <a:solidFill>
                  <a:srgbClr val="FF6600"/>
                </a:solidFill>
              </a:rPr>
              <a:t>Tenan’i</a:t>
            </a:r>
            <a:r>
              <a:rPr lang="en-US" sz="5400" b="1" dirty="0" smtClean="0">
                <a:solidFill>
                  <a:srgbClr val="FF6600"/>
                </a:solidFill>
              </a:rPr>
              <a:t> Kristy</a:t>
            </a:r>
            <a:r>
              <a:rPr lang="en-US" sz="6000" b="1" dirty="0" smtClean="0">
                <a:solidFill>
                  <a:srgbClr val="FF6600"/>
                </a:solidFill>
              </a:rPr>
              <a:t> </a:t>
            </a:r>
            <a:endParaRPr lang="fr-CA" sz="3600" dirty="0"/>
          </a:p>
        </p:txBody>
      </p:sp>
    </p:spTree>
    <p:extLst>
      <p:ext uri="{BB962C8B-B14F-4D97-AF65-F5344CB8AC3E}">
        <p14:creationId xmlns="" xmlns:p14="http://schemas.microsoft.com/office/powerpoint/2010/main" val="404935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Famantarana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fanatrehan’ny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Fanahy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Masina</a:t>
            </a:r>
            <a:endParaRPr lang="fr-CA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3913" cy="4770620"/>
          </a:xfrm>
        </p:spPr>
        <p:txBody>
          <a:bodyPr>
            <a:normAutofit lnSpcReduction="10000"/>
          </a:bodyPr>
          <a:lstStyle/>
          <a:p>
            <a:r>
              <a:rPr lang="fr-FR" dirty="0" err="1" smtClean="0"/>
              <a:t>Midadasika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asa </a:t>
            </a:r>
            <a:r>
              <a:rPr lang="fr-FR" dirty="0" err="1" smtClean="0"/>
              <a:t>nefa</a:t>
            </a:r>
            <a:r>
              <a:rPr lang="fr-FR" dirty="0" smtClean="0"/>
              <a:t> </a:t>
            </a:r>
            <a:r>
              <a:rPr lang="fr-FR" dirty="0" err="1" smtClean="0"/>
              <a:t>Andriamanitra</a:t>
            </a:r>
            <a:r>
              <a:rPr lang="fr-FR" dirty="0" smtClean="0"/>
              <a:t> no </a:t>
            </a:r>
            <a:r>
              <a:rPr lang="fr-FR" dirty="0" err="1" smtClean="0"/>
              <a:t>mitana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familiana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Izy</a:t>
            </a:r>
            <a:r>
              <a:rPr lang="fr-FR" dirty="0" smtClean="0"/>
              <a:t> no </a:t>
            </a:r>
            <a:r>
              <a:rPr lang="fr-FR" dirty="0" err="1" smtClean="0"/>
              <a:t>mitarika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vahoakany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Manana</a:t>
            </a:r>
            <a:r>
              <a:rPr lang="fr-FR" dirty="0" smtClean="0"/>
              <a:t> </a:t>
            </a:r>
            <a:r>
              <a:rPr lang="fr-FR" dirty="0" err="1" smtClean="0"/>
              <a:t>fihaikana</a:t>
            </a:r>
            <a:r>
              <a:rPr lang="fr-FR" dirty="0" smtClean="0"/>
              <a:t> </a:t>
            </a:r>
            <a:r>
              <a:rPr lang="fr-FR" dirty="0" err="1" smtClean="0"/>
              <a:t>ve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? </a:t>
            </a:r>
          </a:p>
          <a:p>
            <a:r>
              <a:rPr lang="fr-FR" dirty="0" err="1" smtClean="0"/>
              <a:t>Eny</a:t>
            </a:r>
            <a:r>
              <a:rPr lang="fr-FR" dirty="0" smtClean="0"/>
              <a:t> ,</a:t>
            </a:r>
            <a:r>
              <a:rPr lang="fr-FR" dirty="0" err="1" smtClean="0"/>
              <a:t>nefa</a:t>
            </a:r>
            <a:r>
              <a:rPr lang="fr-FR" dirty="0" smtClean="0"/>
              <a:t> </a:t>
            </a:r>
            <a:r>
              <a:rPr lang="fr-FR" dirty="0" err="1" smtClean="0"/>
              <a:t>hita</a:t>
            </a:r>
            <a:r>
              <a:rPr lang="fr-FR" dirty="0" smtClean="0"/>
              <a:t> </a:t>
            </a:r>
            <a:r>
              <a:rPr lang="fr-FR" dirty="0" err="1" smtClean="0"/>
              <a:t>porofo</a:t>
            </a:r>
            <a:r>
              <a:rPr lang="fr-FR" dirty="0" smtClean="0"/>
              <a:t> </a:t>
            </a:r>
            <a:r>
              <a:rPr lang="fr-FR" dirty="0" err="1" smtClean="0"/>
              <a:t>miharihary</a:t>
            </a:r>
            <a:r>
              <a:rPr lang="fr-FR" dirty="0" smtClean="0"/>
              <a:t> fa </a:t>
            </a:r>
            <a:r>
              <a:rPr lang="fr-FR" dirty="0" err="1" smtClean="0"/>
              <a:t>miasa</a:t>
            </a:r>
            <a:r>
              <a:rPr lang="fr-FR" dirty="0" smtClean="0"/>
              <a:t> </a:t>
            </a:r>
            <a:r>
              <a:rPr lang="fr-FR" dirty="0" err="1" smtClean="0"/>
              <a:t>amin</a:t>
            </a:r>
            <a:r>
              <a:rPr lang="fr-FR" dirty="0" smtClean="0"/>
              <a:t>-</a:t>
            </a:r>
            <a:r>
              <a:rPr lang="fr-FR" dirty="0" err="1" smtClean="0"/>
              <a:t>kery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anivon’ny</a:t>
            </a:r>
            <a:r>
              <a:rPr lang="fr-FR" dirty="0" smtClean="0"/>
              <a:t> </a:t>
            </a:r>
            <a:r>
              <a:rPr lang="fr-FR" dirty="0" err="1" smtClean="0"/>
              <a:t>vahoakany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Hitako</a:t>
            </a:r>
            <a:r>
              <a:rPr lang="fr-FR" dirty="0" smtClean="0"/>
              <a:t> </a:t>
            </a:r>
            <a:r>
              <a:rPr lang="fr-FR" dirty="0" err="1" smtClean="0"/>
              <a:t>porofo</a:t>
            </a:r>
            <a:r>
              <a:rPr lang="fr-FR" dirty="0" smtClean="0"/>
              <a:t> fa </a:t>
            </a:r>
            <a:r>
              <a:rPr lang="fr-FR" dirty="0" err="1" smtClean="0"/>
              <a:t>miasa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fomba</a:t>
            </a:r>
            <a:r>
              <a:rPr lang="fr-FR" dirty="0" smtClean="0"/>
              <a:t> </a:t>
            </a:r>
            <a:r>
              <a:rPr lang="fr-FR" dirty="0" err="1" smtClean="0"/>
              <a:t>manokana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 </a:t>
            </a:r>
            <a:r>
              <a:rPr lang="fr-FR" dirty="0" err="1" smtClean="0"/>
              <a:t>ankehitriny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073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3913" cy="4525963"/>
          </a:xfrm>
        </p:spPr>
        <p:txBody>
          <a:bodyPr>
            <a:normAutofit/>
          </a:bodyPr>
          <a:lstStyle/>
          <a:p>
            <a:r>
              <a:rPr lang="fr-FR" dirty="0" err="1" smtClean="0"/>
              <a:t>Hitako</a:t>
            </a:r>
            <a:r>
              <a:rPr lang="fr-FR" dirty="0" smtClean="0"/>
              <a:t> </a:t>
            </a:r>
            <a:r>
              <a:rPr lang="fr-FR" dirty="0" err="1" smtClean="0"/>
              <a:t>porofo</a:t>
            </a:r>
            <a:r>
              <a:rPr lang="fr-FR" dirty="0" smtClean="0"/>
              <a:t> fa </a:t>
            </a:r>
            <a:r>
              <a:rPr lang="fr-FR" dirty="0" err="1" smtClean="0"/>
              <a:t>manomana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vahoakany</a:t>
            </a:r>
            <a:r>
              <a:rPr lang="fr-FR" dirty="0" smtClean="0"/>
              <a:t> ho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fiavian’i</a:t>
            </a:r>
            <a:r>
              <a:rPr lang="fr-FR" dirty="0" smtClean="0"/>
              <a:t> </a:t>
            </a:r>
            <a:r>
              <a:rPr lang="fr-FR" dirty="0" err="1" smtClean="0"/>
              <a:t>Jesosy</a:t>
            </a:r>
            <a:r>
              <a:rPr lang="fr-FR" dirty="0" smtClean="0"/>
              <a:t> </a:t>
            </a:r>
            <a:r>
              <a:rPr lang="fr-FR" dirty="0" err="1" smtClean="0"/>
              <a:t>fanindroany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Fanahy</a:t>
            </a:r>
            <a:r>
              <a:rPr lang="fr-FR" dirty="0" smtClean="0"/>
              <a:t> </a:t>
            </a:r>
            <a:r>
              <a:rPr lang="fr-FR" dirty="0" err="1" smtClean="0"/>
              <a:t>Masina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Ry</a:t>
            </a:r>
            <a:r>
              <a:rPr lang="fr-FR" dirty="0" smtClean="0"/>
              <a:t> </a:t>
            </a:r>
            <a:r>
              <a:rPr lang="fr-FR" dirty="0" err="1" smtClean="0"/>
              <a:t>rahalahy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anabavy</a:t>
            </a:r>
            <a:r>
              <a:rPr lang="fr-FR" dirty="0" smtClean="0"/>
              <a:t> , </a:t>
            </a:r>
            <a:r>
              <a:rPr lang="fr-FR" dirty="0" err="1" smtClean="0"/>
              <a:t>manasa</a:t>
            </a:r>
            <a:r>
              <a:rPr lang="fr-FR" dirty="0" smtClean="0"/>
              <a:t> </a:t>
            </a:r>
            <a:r>
              <a:rPr lang="fr-FR" dirty="0" err="1" smtClean="0"/>
              <a:t>antsika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</a:t>
            </a:r>
            <a:r>
              <a:rPr lang="fr-FR" dirty="0" err="1" smtClean="0"/>
              <a:t>aho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hanolo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</a:t>
            </a:r>
            <a:r>
              <a:rPr lang="fr-FR" dirty="0" err="1" smtClean="0"/>
              <a:t>manontolo</a:t>
            </a:r>
            <a:r>
              <a:rPr lang="fr-FR" dirty="0" smtClean="0"/>
              <a:t>, </a:t>
            </a:r>
            <a:r>
              <a:rPr lang="fr-FR" dirty="0" err="1" smtClean="0"/>
              <a:t>tanteraka</a:t>
            </a:r>
            <a:r>
              <a:rPr lang="fr-FR" dirty="0" smtClean="0"/>
              <a:t> 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feno</a:t>
            </a:r>
            <a:r>
              <a:rPr lang="fr-FR" dirty="0" smtClean="0"/>
              <a:t> ho </a:t>
            </a:r>
            <a:r>
              <a:rPr lang="fr-FR" dirty="0" err="1" smtClean="0"/>
              <a:t>an’i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Manasa</a:t>
            </a:r>
            <a:r>
              <a:rPr lang="fr-FR" dirty="0" smtClean="0"/>
              <a:t> </a:t>
            </a:r>
            <a:r>
              <a:rPr lang="fr-FR" dirty="0" err="1" smtClean="0"/>
              <a:t>anareo</a:t>
            </a:r>
            <a:r>
              <a:rPr lang="fr-FR" dirty="0" smtClean="0"/>
              <a:t> </a:t>
            </a:r>
            <a:r>
              <a:rPr lang="fr-FR" dirty="0" err="1" smtClean="0"/>
              <a:t>aho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hamaly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antso</a:t>
            </a:r>
            <a:r>
              <a:rPr lang="fr-FR" dirty="0" smtClean="0"/>
              <a:t> ara-</a:t>
            </a:r>
            <a:r>
              <a:rPr lang="fr-FR" dirty="0" err="1" smtClean="0"/>
              <a:t>paminaniana</a:t>
            </a:r>
            <a:r>
              <a:rPr lang="fr-FR" dirty="0" smtClean="0"/>
              <a:t> </a:t>
            </a:r>
            <a:r>
              <a:rPr lang="fr-FR" dirty="0" err="1" smtClean="0"/>
              <a:t>ataon’i</a:t>
            </a:r>
            <a:r>
              <a:rPr lang="fr-FR" dirty="0" smtClean="0"/>
              <a:t> </a:t>
            </a:r>
            <a:r>
              <a:rPr lang="fr-FR" dirty="0" err="1" smtClean="0"/>
              <a:t>Jesosy</a:t>
            </a:r>
            <a:r>
              <a:rPr lang="fr-FR" dirty="0" smtClean="0"/>
              <a:t> ho </a:t>
            </a:r>
            <a:r>
              <a:rPr lang="fr-FR" dirty="0" err="1" smtClean="0"/>
              <a:t>an’ny</a:t>
            </a:r>
            <a:r>
              <a:rPr lang="fr-FR" dirty="0" smtClean="0"/>
              <a:t> </a:t>
            </a:r>
            <a:r>
              <a:rPr lang="fr-FR" dirty="0" err="1" smtClean="0"/>
              <a:t>Fiangonany</a:t>
            </a:r>
            <a:r>
              <a:rPr lang="fr-FR" dirty="0" smtClean="0"/>
              <a:t>,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sisa</a:t>
            </a:r>
            <a:r>
              <a:rPr lang="fr-FR" dirty="0" smtClean="0"/>
              <a:t>, </a:t>
            </a:r>
            <a:r>
              <a:rPr lang="fr-FR" dirty="0" err="1" smtClean="0"/>
              <a:t>ny</a:t>
            </a:r>
            <a:r>
              <a:rPr lang="fr-FR" dirty="0" smtClean="0"/>
              <a:t> FAMAF,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818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fr-CA" b="1" dirty="0" err="1" smtClean="0">
                <a:solidFill>
                  <a:srgbClr val="FF6600"/>
                </a:solidFill>
              </a:rPr>
              <a:t>Famantarana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fanatrehan’ny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Fanahy</a:t>
            </a:r>
            <a:r>
              <a:rPr lang="fr-CA" b="1" dirty="0" smtClean="0">
                <a:solidFill>
                  <a:srgbClr val="FF6600"/>
                </a:solidFill>
              </a:rPr>
              <a:t> </a:t>
            </a:r>
            <a:r>
              <a:rPr lang="fr-CA" b="1" dirty="0" err="1" smtClean="0">
                <a:solidFill>
                  <a:srgbClr val="FF6600"/>
                </a:solidFill>
              </a:rPr>
              <a:t>Masina</a:t>
            </a:r>
            <a:endParaRPr lang="fr-CA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3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700800"/>
            <a:ext cx="8443913" cy="4980482"/>
          </a:xfrm>
        </p:spPr>
        <p:txBody>
          <a:bodyPr>
            <a:normAutofit/>
          </a:bodyPr>
          <a:lstStyle/>
          <a:p>
            <a:r>
              <a:rPr lang="fr-FR" dirty="0" smtClean="0"/>
              <a:t> </a:t>
            </a:r>
            <a:r>
              <a:rPr lang="fr-FR" dirty="0" err="1" smtClean="0"/>
              <a:t>Fiangonana</a:t>
            </a:r>
            <a:r>
              <a:rPr lang="fr-FR" dirty="0" smtClean="0"/>
              <a:t> </a:t>
            </a:r>
            <a:r>
              <a:rPr lang="fr-FR" dirty="0" err="1" smtClean="0"/>
              <a:t>mandroso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amin’izao</a:t>
            </a:r>
            <a:r>
              <a:rPr lang="fr-FR" dirty="0" smtClean="0"/>
              <a:t>  </a:t>
            </a:r>
            <a:r>
              <a:rPr lang="fr-FR" dirty="0" err="1" smtClean="0"/>
              <a:t>fihetsehana</a:t>
            </a:r>
            <a:r>
              <a:rPr lang="fr-FR" dirty="0" smtClean="0"/>
              <a:t> </a:t>
            </a:r>
            <a:r>
              <a:rPr lang="fr-FR" dirty="0" err="1" smtClean="0"/>
              <a:t>advantista</a:t>
            </a:r>
            <a:r>
              <a:rPr lang="fr-FR" dirty="0" smtClean="0"/>
              <a:t> </a:t>
            </a:r>
            <a:r>
              <a:rPr lang="fr-FR" dirty="0" err="1" smtClean="0"/>
              <a:t>izao</a:t>
            </a:r>
            <a:r>
              <a:rPr lang="fr-FR" dirty="0" smtClean="0"/>
              <a:t> . </a:t>
            </a:r>
          </a:p>
          <a:p>
            <a:r>
              <a:rPr lang="fr-FR" dirty="0" err="1" smtClean="0"/>
              <a:t>Manasa</a:t>
            </a:r>
            <a:r>
              <a:rPr lang="fr-FR" dirty="0" smtClean="0"/>
              <a:t> </a:t>
            </a:r>
            <a:r>
              <a:rPr lang="fr-FR" dirty="0" err="1" smtClean="0"/>
              <a:t>anareo</a:t>
            </a:r>
            <a:r>
              <a:rPr lang="fr-FR" dirty="0" smtClean="0"/>
              <a:t> </a:t>
            </a:r>
            <a:r>
              <a:rPr lang="fr-FR" dirty="0" err="1" smtClean="0"/>
              <a:t>aho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hanandratra</a:t>
            </a:r>
            <a:r>
              <a:rPr lang="fr-FR" dirty="0" smtClean="0"/>
              <a:t> </a:t>
            </a:r>
            <a:r>
              <a:rPr lang="fr-FR" dirty="0" err="1" smtClean="0"/>
              <a:t>avo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faneva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fiainanareo</a:t>
            </a:r>
            <a:r>
              <a:rPr lang="fr-FR" dirty="0" smtClean="0"/>
              <a:t> </a:t>
            </a:r>
            <a:r>
              <a:rPr lang="fr-FR" dirty="0" err="1" smtClean="0"/>
              <a:t>manokana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Manasa</a:t>
            </a:r>
            <a:r>
              <a:rPr lang="fr-FR" dirty="0" smtClean="0"/>
              <a:t> </a:t>
            </a:r>
            <a:r>
              <a:rPr lang="fr-FR" dirty="0" err="1" smtClean="0"/>
              <a:t>anareo</a:t>
            </a:r>
            <a:r>
              <a:rPr lang="fr-FR" dirty="0" smtClean="0"/>
              <a:t> </a:t>
            </a:r>
            <a:r>
              <a:rPr lang="fr-FR" dirty="0" err="1" smtClean="0"/>
              <a:t>aho</a:t>
            </a:r>
            <a:r>
              <a:rPr lang="fr-FR"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</a:t>
            </a:r>
            <a:r>
              <a:rPr lang="fr-FR" dirty="0" err="1" smtClean="0"/>
              <a:t>hanolo</a:t>
            </a:r>
            <a:r>
              <a:rPr lang="fr-FR" dirty="0" smtClean="0"/>
              <a:t>-</a:t>
            </a:r>
            <a:r>
              <a:rPr lang="fr-FR" dirty="0" err="1" smtClean="0"/>
              <a:t>tena</a:t>
            </a:r>
            <a:r>
              <a:rPr lang="fr-FR" dirty="0" smtClean="0"/>
              <a:t> han-</a:t>
            </a:r>
            <a:r>
              <a:rPr lang="fr-FR" dirty="0" err="1" smtClean="0"/>
              <a:t>dray</a:t>
            </a:r>
            <a:r>
              <a:rPr lang="fr-FR" dirty="0" smtClean="0"/>
              <a:t> </a:t>
            </a:r>
            <a:r>
              <a:rPr lang="fr-FR" dirty="0" err="1" smtClean="0"/>
              <a:t>anjara</a:t>
            </a:r>
            <a:r>
              <a:rPr lang="fr-FR" dirty="0" smtClean="0"/>
              <a:t> 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fijoroana</a:t>
            </a:r>
            <a:r>
              <a:rPr lang="fr-FR" dirty="0" smtClean="0"/>
              <a:t> ho </a:t>
            </a:r>
            <a:r>
              <a:rPr lang="fr-FR" dirty="0" err="1" smtClean="0"/>
              <a:t>vavolom-belon’ny</a:t>
            </a:r>
            <a:r>
              <a:rPr lang="fr-FR" dirty="0" smtClean="0"/>
              <a:t> </a:t>
            </a:r>
            <a:r>
              <a:rPr lang="fr-FR" dirty="0" err="1" smtClean="0"/>
              <a:t>Tomponareo</a:t>
            </a:r>
            <a:r>
              <a:rPr lang="fr-FR" dirty="0" smtClean="0"/>
              <a:t>,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-</a:t>
            </a:r>
            <a:r>
              <a:rPr lang="fr-FR" dirty="0" err="1" smtClean="0"/>
              <a:t>piandrasa</a:t>
            </a:r>
            <a:r>
              <a:rPr lang="fr-FR" dirty="0" smtClean="0"/>
              <a:t>-na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fiverenan’i</a:t>
            </a:r>
            <a:r>
              <a:rPr lang="fr-FR" dirty="0" smtClean="0"/>
              <a:t> </a:t>
            </a:r>
            <a:r>
              <a:rPr lang="fr-FR" dirty="0" err="1" smtClean="0"/>
              <a:t>Kristy</a:t>
            </a:r>
            <a:r>
              <a:rPr lang="fr-FR" dirty="0" smtClean="0"/>
              <a:t> </a:t>
            </a:r>
            <a:r>
              <a:rPr lang="fr-FR" dirty="0" err="1" smtClean="0"/>
              <a:t>fanindroany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Tianao</a:t>
            </a:r>
            <a:r>
              <a:rPr lang="fr-FR" dirty="0" smtClean="0"/>
              <a:t> </a:t>
            </a:r>
            <a:r>
              <a:rPr lang="fr-FR" dirty="0" err="1" smtClean="0"/>
              <a:t>ve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handray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</a:t>
            </a:r>
            <a:r>
              <a:rPr lang="fr-FR" dirty="0" err="1" smtClean="0"/>
              <a:t>fanapahan</a:t>
            </a:r>
            <a:r>
              <a:rPr lang="fr-FR" dirty="0" smtClean="0"/>
              <a:t>-</a:t>
            </a:r>
            <a:r>
              <a:rPr lang="fr-FR" dirty="0" err="1" smtClean="0"/>
              <a:t>kevitra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lang="fr-FR" dirty="0" smtClean="0"/>
              <a:t> ka </a:t>
            </a:r>
            <a:r>
              <a:rPr lang="fr-FR" dirty="0" err="1" smtClean="0"/>
              <a:t>hiara</a:t>
            </a:r>
            <a:r>
              <a:rPr lang="fr-FR" dirty="0" smtClean="0"/>
              <a:t>-</a:t>
            </a:r>
            <a:r>
              <a:rPr lang="fr-FR" dirty="0" err="1" smtClean="0"/>
              <a:t>mivavaka</a:t>
            </a:r>
            <a:r>
              <a:rPr lang="fr-FR" dirty="0" smtClean="0"/>
              <a:t> </a:t>
            </a:r>
            <a:r>
              <a:rPr lang="fr-FR" dirty="0" err="1" smtClean="0"/>
              <a:t>isika</a:t>
            </a:r>
            <a:r>
              <a:rPr lang="fr-FR" dirty="0" smtClean="0"/>
              <a:t> ?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1073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4450" y="270551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FIARAHA-MIVAVAKA </a:t>
            </a:r>
            <a:endParaRPr kumimoji="0" lang="fr-CA" sz="4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95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050" y="2223338"/>
            <a:ext cx="7467600" cy="1143000"/>
          </a:xfrm>
        </p:spPr>
        <p:txBody>
          <a:bodyPr/>
          <a:lstStyle/>
          <a:p>
            <a:pPr algn="ctr"/>
            <a:r>
              <a:rPr lang="fr-CA" dirty="0" smtClean="0"/>
              <a:t>La Vidéo en Anglais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930" y="2934311"/>
            <a:ext cx="7467600" cy="3541426"/>
          </a:xfrm>
        </p:spPr>
        <p:txBody>
          <a:bodyPr/>
          <a:lstStyle/>
          <a:p>
            <a:pPr marL="36576" indent="0">
              <a:buNone/>
            </a:pPr>
            <a:r>
              <a:rPr lang="fr-FR" dirty="0" smtClean="0"/>
              <a:t> </a:t>
            </a:r>
            <a:endParaRPr lang="fr-CA" dirty="0"/>
          </a:p>
          <a:p>
            <a:pPr marL="36576" indent="0">
              <a:buNone/>
            </a:pPr>
            <a:r>
              <a:rPr lang="pt-BR" sz="4000" dirty="0" smtClean="0"/>
              <a:t>    http</a:t>
            </a:r>
            <a:r>
              <a:rPr lang="pt-BR" sz="4000" dirty="0"/>
              <a:t>://</a:t>
            </a:r>
            <a:r>
              <a:rPr lang="pt-BR" sz="4000" dirty="0" smtClean="0"/>
              <a:t>vimeo.com/79438041</a:t>
            </a:r>
          </a:p>
          <a:p>
            <a:pPr marL="36576" indent="0">
              <a:buNone/>
            </a:pPr>
            <a:r>
              <a:rPr lang="pt-BR" sz="4000" dirty="0" smtClean="0"/>
              <a:t>               (408 MB)</a:t>
            </a:r>
            <a:r>
              <a:rPr lang="pt-BR" sz="4000" dirty="0"/>
              <a:t/>
            </a:r>
            <a:br>
              <a:rPr lang="pt-BR" sz="4000" dirty="0"/>
            </a:br>
            <a:endParaRPr lang="pt-BR" sz="4000" dirty="0"/>
          </a:p>
          <a:p>
            <a:pPr marL="36576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24095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3544</TotalTime>
  <Words>5284</Words>
  <Application>Microsoft Macintosh PowerPoint</Application>
  <PresentationFormat>Affichage à l'écran (4:3)</PresentationFormat>
  <Paragraphs>447</Paragraphs>
  <Slides>94</Slides>
  <Notes>55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94</vt:i4>
      </vt:variant>
    </vt:vector>
  </HeadingPairs>
  <TitlesOfParts>
    <vt:vector size="95" baseType="lpstr">
      <vt:lpstr>Technic</vt:lpstr>
      <vt:lpstr>Diapositive 1</vt:lpstr>
      <vt:lpstr>Ny  Advantista mitandrina ny andro fahafito :  Fihetsehana ara-paminaniana  </vt:lpstr>
      <vt:lpstr>Ny  Advantista mitandrina ny andro fahafito :  Fihetsehana ara-paminaniana  </vt:lpstr>
      <vt:lpstr>Ny  Advantista mitandrina ny andro fahafito :  Fihetsehana ara-paminaniana  </vt:lpstr>
      <vt:lpstr>Ny  Advantista mitandrina ny andro fahafito :  Fihetsehana ara-paminaniana  </vt:lpstr>
      <vt:lpstr>Ny Tenan’i Kristy </vt:lpstr>
      <vt:lpstr>Ny Tenan’i Kristy </vt:lpstr>
      <vt:lpstr>Ny Tenan’i Kristy </vt:lpstr>
      <vt:lpstr>Ny Tenan’i Kristy </vt:lpstr>
      <vt:lpstr>Ny Tenan’i Kristy </vt:lpstr>
      <vt:lpstr>Ny Tenan’i Kristy </vt:lpstr>
      <vt:lpstr>Fitomboana tsy mampino !</vt:lpstr>
      <vt:lpstr>Fitomboana tsy mampino !</vt:lpstr>
      <vt:lpstr>Ny zavatra tena ilaintsika !</vt:lpstr>
      <vt:lpstr>Ny zavatra tena ilaintsika !</vt:lpstr>
      <vt:lpstr>Ny zavatra tena ilaintsika !</vt:lpstr>
      <vt:lpstr>Ny zavatra tena ilaintsika !</vt:lpstr>
      <vt:lpstr>Ny zavatra tena ilaintsika !</vt:lpstr>
      <vt:lpstr>Fanirian’ny fo !</vt:lpstr>
      <vt:lpstr>Fanirian’ny fo !</vt:lpstr>
      <vt:lpstr>Fanirian’ny fo !</vt:lpstr>
      <vt:lpstr>Ireo fandaharana hitondra fifohazana :</vt:lpstr>
      <vt:lpstr>Ireo fandaharana hitondra fifohazana :</vt:lpstr>
      <vt:lpstr>Ireo fandaharana hitondra fifohazana :</vt:lpstr>
      <vt:lpstr>Ireo fandaharana hitondra fifohazana :</vt:lpstr>
      <vt:lpstr>Ireo fandaharana hitondra fifohazana :</vt:lpstr>
      <vt:lpstr> Ireo vokatry ny fifohazana sy fanavaozana  </vt:lpstr>
      <vt:lpstr> Ireo vokatry ny fifohazana sy fanavaozana  </vt:lpstr>
      <vt:lpstr> Ireo vokatry ny fifohazana sy fanavaozana  </vt:lpstr>
      <vt:lpstr>Fijoroana vavolombelona tsy misy hery</vt:lpstr>
      <vt:lpstr>Fijoroana vavolombelona tsy misy hery</vt:lpstr>
      <vt:lpstr>Fijoroana vavolombelona tsy misy hery</vt:lpstr>
      <vt:lpstr>Fijoroana vavolombelona tsy misy hery</vt:lpstr>
      <vt:lpstr>Fijoroana vavolombelona tsy misy hery</vt:lpstr>
      <vt:lpstr>Fitoriana  amin’ny  tanàn-dehibe</vt:lpstr>
      <vt:lpstr>Fitoriana  amin’ny  tanàn-dehibe</vt:lpstr>
      <vt:lpstr>Fitoriana  amin’ny  tanàn-dehibe</vt:lpstr>
      <vt:lpstr>Fitoriana  amin’ny  tanàn-dehibe</vt:lpstr>
      <vt:lpstr>Fitoriana  amin’ny  tanàn-dehibe tato amin’ny diviziona misy antsika  !</vt:lpstr>
      <vt:lpstr>Fitoriana  amin’ny  tanàn-dehibe</vt:lpstr>
      <vt:lpstr>Fitoriana  amin’ny  tanàn-dehibe</vt:lpstr>
      <vt:lpstr>Fitoriana  amin’ny  tanàn-dehibe</vt:lpstr>
      <vt:lpstr>Fitoriana  amin’ny  tanàn-dehibe</vt:lpstr>
      <vt:lpstr>Fitoriana  amin’ny  tanàn-dehibe</vt:lpstr>
      <vt:lpstr>Vokatra mahatalanjona</vt:lpstr>
      <vt:lpstr>Vokatra mahatalanjona</vt:lpstr>
      <vt:lpstr>Vokatra mahatalanjona</vt:lpstr>
      <vt:lpstr>Miatrika  fihaikana  goavana </vt:lpstr>
      <vt:lpstr>Miatrika  fihaikana  goavana </vt:lpstr>
      <vt:lpstr>Miatrika  fihaikana  goavana </vt:lpstr>
      <vt:lpstr>Miatrika  fihaikana  goavana </vt:lpstr>
      <vt:lpstr>I. Ny maha isika antsika                (notre Identité)</vt:lpstr>
      <vt:lpstr>I. Ny maha isika antsika                (notre Identité)</vt:lpstr>
      <vt:lpstr>I. Ny maha isika antsika                (notre Identité)</vt:lpstr>
      <vt:lpstr>I. Ny maha isika antsika                (notre Identité)</vt:lpstr>
      <vt:lpstr>I. Ny maha isika antsika                (notre Identité)</vt:lpstr>
      <vt:lpstr>I. Ny maha isika antsika                (notre Identité)</vt:lpstr>
      <vt:lpstr>I. Ny maha isika antsika                (notre Identité)</vt:lpstr>
      <vt:lpstr>I. Ny maha isika antsika                (notre Identité)</vt:lpstr>
      <vt:lpstr>I. Ny maha isika antsika                (notre Identité)</vt:lpstr>
      <vt:lpstr>I. Ny maha isika antsika                (notre Identité)</vt:lpstr>
      <vt:lpstr> Fiverenana amin’ny Filazantsara amin’ny fahafenoany :</vt:lpstr>
      <vt:lpstr> Fiverenana amin’ny Filazantsara amin’ny fahafenoany :</vt:lpstr>
      <vt:lpstr> Fiverenana amin’ny Filazantsara amin’ny fahafenoany :</vt:lpstr>
      <vt:lpstr> Fiverenana amin’ny Filazantsara amin’ny fahafenoany :</vt:lpstr>
      <vt:lpstr>Diapositive 66</vt:lpstr>
      <vt:lpstr>II. Hery miasa manginan’ izao tontolo izao</vt:lpstr>
      <vt:lpstr>II. Hery miasa manginan’ izao tontolo izao</vt:lpstr>
      <vt:lpstr>II. Hery miasa manginan’ izao tontolo izao</vt:lpstr>
      <vt:lpstr>II. Hery miasa manginan’ izao tontolo izao</vt:lpstr>
      <vt:lpstr>II. Hery miasa manginan’ izao tontolo izao</vt:lpstr>
      <vt:lpstr> Ny famonjena ao amin’i  Jesosy Kristy </vt:lpstr>
      <vt:lpstr>Diapositive 73</vt:lpstr>
      <vt:lpstr>Diapositive 74</vt:lpstr>
      <vt:lpstr>Diapositive 75</vt:lpstr>
      <vt:lpstr>Diapositive 76</vt:lpstr>
      <vt:lpstr>III. Ny loza ateraky ny fisaratsarahana</vt:lpstr>
      <vt:lpstr>III. Ny loza ateraky ny fisaratsarahana</vt:lpstr>
      <vt:lpstr>III. Ny loza ateraky ny fisaratsarahana</vt:lpstr>
      <vt:lpstr>III. Ny loza ateraky ny fisaratsarahana</vt:lpstr>
      <vt:lpstr>III. Ny loza ateraky ny fisaratsarahana</vt:lpstr>
      <vt:lpstr>Diapositive 82</vt:lpstr>
      <vt:lpstr>IV. Tsy firaihana ara-panahy sy fahafaham-po mamita-tena</vt:lpstr>
      <vt:lpstr>IV. Tsy firaihana ara-panahy sy fahafaham-po mamita-tena</vt:lpstr>
      <vt:lpstr>IV. Tsy firaihana ara-panahy sy fahafaham-po mamita-tena</vt:lpstr>
      <vt:lpstr>IV. Tsy firaihana ara-panahy sy fahafaham-po mamita-tena</vt:lpstr>
      <vt:lpstr>IV. Tsy firaihana ara-panahy sy fahafaham-po mamita-tena</vt:lpstr>
      <vt:lpstr>Diapositive 88</vt:lpstr>
      <vt:lpstr>Diapositive 89</vt:lpstr>
      <vt:lpstr>Famantarana ny fanatrehan’ny Fanahy Masina</vt:lpstr>
      <vt:lpstr>Famantarana ny fanatrehan’ny Fanahy Masina</vt:lpstr>
      <vt:lpstr>Diapositive 92</vt:lpstr>
      <vt:lpstr>Diapositive 93</vt:lpstr>
      <vt:lpstr>La Vidéo en Anglais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Urgent Appel Prophétique </dc:title>
  <dc:creator>Aniel Barbe</dc:creator>
  <cp:lastModifiedBy>Robert RASOLONOMENJANAHARY</cp:lastModifiedBy>
  <cp:revision>403</cp:revision>
  <dcterms:created xsi:type="dcterms:W3CDTF">2013-12-20T17:27:15Z</dcterms:created>
  <dcterms:modified xsi:type="dcterms:W3CDTF">2014-05-10T13:51:51Z</dcterms:modified>
</cp:coreProperties>
</file>